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60" r:id="rId2"/>
    <p:sldMasterId id="2147483771" r:id="rId3"/>
  </p:sldMasterIdLst>
  <p:notesMasterIdLst>
    <p:notesMasterId r:id="rId34"/>
  </p:notesMasterIdLst>
  <p:sldIdLst>
    <p:sldId id="295" r:id="rId4"/>
    <p:sldId id="842" r:id="rId5"/>
    <p:sldId id="843" r:id="rId6"/>
    <p:sldId id="828" r:id="rId7"/>
    <p:sldId id="907" r:id="rId8"/>
    <p:sldId id="844" r:id="rId9"/>
    <p:sldId id="835" r:id="rId10"/>
    <p:sldId id="908" r:id="rId11"/>
    <p:sldId id="871" r:id="rId12"/>
    <p:sldId id="903" r:id="rId13"/>
    <p:sldId id="909" r:id="rId14"/>
    <p:sldId id="902" r:id="rId15"/>
    <p:sldId id="904" r:id="rId16"/>
    <p:sldId id="769" r:id="rId17"/>
    <p:sldId id="883" r:id="rId18"/>
    <p:sldId id="878" r:id="rId19"/>
    <p:sldId id="865" r:id="rId20"/>
    <p:sldId id="785" r:id="rId21"/>
    <p:sldId id="910" r:id="rId22"/>
    <p:sldId id="911" r:id="rId23"/>
    <p:sldId id="891" r:id="rId24"/>
    <p:sldId id="890" r:id="rId25"/>
    <p:sldId id="897" r:id="rId26"/>
    <p:sldId id="892" r:id="rId27"/>
    <p:sldId id="898" r:id="rId28"/>
    <p:sldId id="899" r:id="rId29"/>
    <p:sldId id="893" r:id="rId30"/>
    <p:sldId id="894" r:id="rId31"/>
    <p:sldId id="895" r:id="rId32"/>
    <p:sldId id="8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8AD0A5-F4C6-48A1-B00E-14259C0415EF}">
          <p14:sldIdLst>
            <p14:sldId id="295"/>
            <p14:sldId id="842"/>
            <p14:sldId id="843"/>
            <p14:sldId id="828"/>
            <p14:sldId id="907"/>
            <p14:sldId id="844"/>
            <p14:sldId id="835"/>
            <p14:sldId id="908"/>
            <p14:sldId id="871"/>
            <p14:sldId id="903"/>
            <p14:sldId id="909"/>
            <p14:sldId id="902"/>
            <p14:sldId id="904"/>
            <p14:sldId id="769"/>
            <p14:sldId id="883"/>
            <p14:sldId id="878"/>
            <p14:sldId id="865"/>
            <p14:sldId id="785"/>
            <p14:sldId id="910"/>
            <p14:sldId id="911"/>
            <p14:sldId id="891"/>
            <p14:sldId id="890"/>
            <p14:sldId id="897"/>
            <p14:sldId id="892"/>
            <p14:sldId id="898"/>
            <p14:sldId id="899"/>
            <p14:sldId id="893"/>
            <p14:sldId id="894"/>
            <p14:sldId id="895"/>
            <p14:sldId id="8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B803C"/>
    <a:srgbClr val="FFEBAB"/>
    <a:srgbClr val="54A1D5"/>
    <a:srgbClr val="004A85"/>
    <a:srgbClr val="FBEFDE"/>
    <a:srgbClr val="FF3300"/>
    <a:srgbClr val="70AD47"/>
    <a:srgbClr val="DDD9D4"/>
    <a:srgbClr val="F1DA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1602" autoAdjust="0"/>
  </p:normalViewPr>
  <p:slideViewPr>
    <p:cSldViewPr snapToGrid="0">
      <p:cViewPr varScale="1">
        <p:scale>
          <a:sx n="57" d="100"/>
          <a:sy n="57" d="100"/>
        </p:scale>
        <p:origin x="1676" y="44"/>
      </p:cViewPr>
      <p:guideLst/>
    </p:cSldViewPr>
  </p:slideViewPr>
  <p:outlineViewPr>
    <p:cViewPr>
      <p:scale>
        <a:sx n="33" d="100"/>
        <a:sy n="33" d="100"/>
      </p:scale>
      <p:origin x="0" y="-38760"/>
    </p:cViewPr>
  </p:outlineViewPr>
  <p:notesTextViewPr>
    <p:cViewPr>
      <p:scale>
        <a:sx n="1" d="1"/>
        <a:sy n="1" d="1"/>
      </p:scale>
      <p:origin x="0" y="0"/>
    </p:cViewPr>
  </p:notesTextViewPr>
  <p:sorterViewPr>
    <p:cViewPr>
      <p:scale>
        <a:sx n="125" d="100"/>
        <a:sy n="125" d="100"/>
      </p:scale>
      <p:origin x="0" y="-118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680D6-0369-4857-872B-92F522C19CEB}" type="doc">
      <dgm:prSet loTypeId="urn:microsoft.com/office/officeart/2011/layout/ConvergingText" loCatId="process" qsTypeId="urn:microsoft.com/office/officeart/2005/8/quickstyle/simple1" qsCatId="simple" csTypeId="urn:microsoft.com/office/officeart/2005/8/colors/colorful1" csCatId="colorful" phldr="1"/>
      <dgm:spPr/>
      <dgm:t>
        <a:bodyPr/>
        <a:lstStyle/>
        <a:p>
          <a:endParaRPr lang="en-US"/>
        </a:p>
      </dgm:t>
    </dgm:pt>
    <dgm:pt modelId="{1CB1886E-A5D1-44F6-9526-256E44AC44B6}">
      <dgm:prSet phldrT="[Text]"/>
      <dgm:spPr>
        <a:blipFill rotWithShape="0">
          <a:blip xmlns:r="http://schemas.openxmlformats.org/officeDocument/2006/relationships" r:embed="rId1"/>
          <a:stretch>
            <a:fillRect/>
          </a:stretch>
        </a:blipFill>
        <a:ln>
          <a:noFill/>
        </a:ln>
      </dgm:spPr>
      <dgm:t>
        <a:bodyPr/>
        <a:lstStyle/>
        <a:p>
          <a:r>
            <a:rPr lang="en-US" dirty="0" smtClean="0"/>
            <a:t> </a:t>
          </a:r>
          <a:endParaRPr lang="en-US" dirty="0"/>
        </a:p>
      </dgm:t>
    </dgm:pt>
    <dgm:pt modelId="{EACF595B-1365-4036-83FA-570BA4ABFDD9}" type="parTrans" cxnId="{0F6B2920-CBF6-4237-9427-63E7613BD0FC}">
      <dgm:prSet/>
      <dgm:spPr/>
      <dgm:t>
        <a:bodyPr/>
        <a:lstStyle/>
        <a:p>
          <a:endParaRPr lang="en-US"/>
        </a:p>
      </dgm:t>
    </dgm:pt>
    <dgm:pt modelId="{8EBC6324-360F-4C8A-90AD-AC5AC5213A60}" type="sibTrans" cxnId="{0F6B2920-CBF6-4237-9427-63E7613BD0FC}">
      <dgm:prSet/>
      <dgm:spPr/>
      <dgm:t>
        <a:bodyPr/>
        <a:lstStyle/>
        <a:p>
          <a:endParaRPr lang="en-US"/>
        </a:p>
      </dgm:t>
    </dgm:pt>
    <dgm:pt modelId="{21B8E576-9870-49CC-B691-70910FCE7E41}">
      <dgm:prSet phldrT="[Text]"/>
      <dgm:spPr/>
      <dgm:t>
        <a:bodyPr/>
        <a:lstStyle/>
        <a:p>
          <a:r>
            <a:rPr lang="en-US" dirty="0" smtClean="0">
              <a:solidFill>
                <a:srgbClr val="00B050"/>
              </a:solidFill>
            </a:rPr>
            <a:t>Student Activities</a:t>
          </a:r>
          <a:endParaRPr lang="en-US" dirty="0">
            <a:solidFill>
              <a:srgbClr val="00B050"/>
            </a:solidFill>
          </a:endParaRPr>
        </a:p>
      </dgm:t>
    </dgm:pt>
    <dgm:pt modelId="{4E9A61A9-1686-453E-B85E-344DD9A7BE4C}" type="parTrans" cxnId="{7A0E39D7-0E14-47E9-9FF0-5FC38D7BEFE3}">
      <dgm:prSet/>
      <dgm:spPr/>
      <dgm:t>
        <a:bodyPr/>
        <a:lstStyle/>
        <a:p>
          <a:endParaRPr lang="en-US"/>
        </a:p>
      </dgm:t>
    </dgm:pt>
    <dgm:pt modelId="{04528A8B-16FF-43E1-84C2-ACA6E3EA8F87}" type="sibTrans" cxnId="{7A0E39D7-0E14-47E9-9FF0-5FC38D7BEFE3}">
      <dgm:prSet/>
      <dgm:spPr/>
      <dgm:t>
        <a:bodyPr/>
        <a:lstStyle/>
        <a:p>
          <a:endParaRPr lang="en-US"/>
        </a:p>
      </dgm:t>
    </dgm:pt>
    <dgm:pt modelId="{3888AD2B-2935-40FB-8BAA-403468D8DC44}">
      <dgm:prSet phldrT="[Text]"/>
      <dgm:spPr/>
      <dgm:t>
        <a:bodyPr/>
        <a:lstStyle/>
        <a:p>
          <a:pPr algn="ctr"/>
          <a:r>
            <a:rPr lang="en-US" dirty="0" smtClean="0">
              <a:solidFill>
                <a:srgbClr val="C00000"/>
              </a:solidFill>
            </a:rPr>
            <a:t>Teacher PL</a:t>
          </a:r>
          <a:endParaRPr lang="en-US" dirty="0">
            <a:solidFill>
              <a:srgbClr val="C00000"/>
            </a:solidFill>
          </a:endParaRPr>
        </a:p>
      </dgm:t>
    </dgm:pt>
    <dgm:pt modelId="{689F3D99-9F00-4352-B603-7D8F0F3296B6}" type="parTrans" cxnId="{9DFA2F19-5C4D-460F-BF07-73D47E77DF69}">
      <dgm:prSet/>
      <dgm:spPr/>
      <dgm:t>
        <a:bodyPr/>
        <a:lstStyle/>
        <a:p>
          <a:endParaRPr lang="en-US"/>
        </a:p>
      </dgm:t>
    </dgm:pt>
    <dgm:pt modelId="{2D8C9DB1-98FE-4761-9699-C103FEDF375C}" type="sibTrans" cxnId="{9DFA2F19-5C4D-460F-BF07-73D47E77DF69}">
      <dgm:prSet/>
      <dgm:spPr/>
      <dgm:t>
        <a:bodyPr/>
        <a:lstStyle/>
        <a:p>
          <a:endParaRPr lang="en-US"/>
        </a:p>
      </dgm:t>
    </dgm:pt>
    <dgm:pt modelId="{54A51EB1-97BF-48A3-BBC1-B87821AA4FFB}">
      <dgm:prSet phldrT="[Text]"/>
      <dgm:spPr/>
      <dgm:t>
        <a:bodyPr/>
        <a:lstStyle/>
        <a:p>
          <a:pPr algn="ctr"/>
          <a:r>
            <a:rPr lang="en-US" dirty="0" smtClean="0">
              <a:solidFill>
                <a:srgbClr val="7030A0"/>
              </a:solidFill>
            </a:rPr>
            <a:t>Publications</a:t>
          </a:r>
          <a:br>
            <a:rPr lang="en-US" dirty="0" smtClean="0">
              <a:solidFill>
                <a:srgbClr val="7030A0"/>
              </a:solidFill>
            </a:rPr>
          </a:br>
          <a:r>
            <a:rPr lang="en-US" dirty="0" smtClean="0">
              <a:solidFill>
                <a:srgbClr val="7030A0"/>
              </a:solidFill>
            </a:rPr>
            <a:t>&amp; Resources</a:t>
          </a:r>
          <a:endParaRPr lang="en-US" dirty="0">
            <a:solidFill>
              <a:srgbClr val="7030A0"/>
            </a:solidFill>
          </a:endParaRPr>
        </a:p>
      </dgm:t>
    </dgm:pt>
    <dgm:pt modelId="{30975A0C-D4BE-4729-AA3E-4CC83233DFCC}" type="parTrans" cxnId="{9E63A75B-7418-4C55-A5D6-5186C9619953}">
      <dgm:prSet/>
      <dgm:spPr/>
      <dgm:t>
        <a:bodyPr/>
        <a:lstStyle/>
        <a:p>
          <a:endParaRPr lang="en-US"/>
        </a:p>
      </dgm:t>
    </dgm:pt>
    <dgm:pt modelId="{98A3FFCD-2440-43BD-8D05-A95F507DC58D}" type="sibTrans" cxnId="{9E63A75B-7418-4C55-A5D6-5186C9619953}">
      <dgm:prSet/>
      <dgm:spPr/>
      <dgm:t>
        <a:bodyPr/>
        <a:lstStyle/>
        <a:p>
          <a:endParaRPr lang="en-US"/>
        </a:p>
      </dgm:t>
    </dgm:pt>
    <dgm:pt modelId="{60D1FFC2-6144-4717-8923-175294D04E21}" type="pres">
      <dgm:prSet presAssocID="{BA6680D6-0369-4857-872B-92F522C19CEB}" presName="Name0" presStyleCnt="0">
        <dgm:presLayoutVars>
          <dgm:chMax/>
          <dgm:chPref val="1"/>
          <dgm:dir/>
          <dgm:animOne val="branch"/>
          <dgm:animLvl val="lvl"/>
          <dgm:resizeHandles/>
        </dgm:presLayoutVars>
      </dgm:prSet>
      <dgm:spPr/>
      <dgm:t>
        <a:bodyPr/>
        <a:lstStyle/>
        <a:p>
          <a:endParaRPr lang="en-US"/>
        </a:p>
      </dgm:t>
    </dgm:pt>
    <dgm:pt modelId="{DC107CC9-C845-4D1C-9057-0B13FE47962A}" type="pres">
      <dgm:prSet presAssocID="{1CB1886E-A5D1-44F6-9526-256E44AC44B6}" presName="composite" presStyleCnt="0"/>
      <dgm:spPr/>
    </dgm:pt>
    <dgm:pt modelId="{502A7E8A-1E93-4BDC-A766-31BB99B7E71D}" type="pres">
      <dgm:prSet presAssocID="{1CB1886E-A5D1-44F6-9526-256E44AC44B6}" presName="ParentAccent1" presStyleLbl="alignNode1" presStyleIdx="0" presStyleCnt="34"/>
      <dgm:spPr/>
    </dgm:pt>
    <dgm:pt modelId="{57F41401-3F70-4D17-8414-3DF7B9E3EACE}" type="pres">
      <dgm:prSet presAssocID="{1CB1886E-A5D1-44F6-9526-256E44AC44B6}" presName="ParentAccent2" presStyleLbl="alignNode1" presStyleIdx="1" presStyleCnt="34"/>
      <dgm:spPr/>
    </dgm:pt>
    <dgm:pt modelId="{B6CA5349-D434-42D8-96DC-1E66C34CA6DE}" type="pres">
      <dgm:prSet presAssocID="{1CB1886E-A5D1-44F6-9526-256E44AC44B6}" presName="ParentAccent3" presStyleLbl="alignNode1" presStyleIdx="2" presStyleCnt="34"/>
      <dgm:spPr/>
    </dgm:pt>
    <dgm:pt modelId="{CDA7BB1E-4E97-401D-988E-F1B46687551D}" type="pres">
      <dgm:prSet presAssocID="{1CB1886E-A5D1-44F6-9526-256E44AC44B6}" presName="ParentAccent4" presStyleLbl="alignNode1" presStyleIdx="3" presStyleCnt="34" custLinFactX="76806" custLinFactY="100000" custLinFactNeighborX="100000" custLinFactNeighborY="117928"/>
      <dgm:spPr/>
    </dgm:pt>
    <dgm:pt modelId="{86CEE3DC-4E6F-4A3D-8EF8-34D9C30D12D8}" type="pres">
      <dgm:prSet presAssocID="{1CB1886E-A5D1-44F6-9526-256E44AC44B6}" presName="ParentAccent5" presStyleLbl="alignNode1" presStyleIdx="4" presStyleCnt="34"/>
      <dgm:spPr>
        <a:noFill/>
        <a:ln>
          <a:noFill/>
        </a:ln>
      </dgm:spPr>
    </dgm:pt>
    <dgm:pt modelId="{91E4CF68-21CA-4CBD-A1BF-B419B5DC8278}" type="pres">
      <dgm:prSet presAssocID="{1CB1886E-A5D1-44F6-9526-256E44AC44B6}" presName="ParentAccent6" presStyleLbl="alignNode1" presStyleIdx="5" presStyleCnt="34"/>
      <dgm:spPr>
        <a:noFill/>
        <a:ln>
          <a:noFill/>
        </a:ln>
      </dgm:spPr>
    </dgm:pt>
    <dgm:pt modelId="{1A400865-BC79-4898-8331-5CD9A38529B0}" type="pres">
      <dgm:prSet presAssocID="{1CB1886E-A5D1-44F6-9526-256E44AC44B6}" presName="ParentAccent7" presStyleLbl="alignNode1" presStyleIdx="6" presStyleCnt="34"/>
      <dgm:spPr/>
    </dgm:pt>
    <dgm:pt modelId="{02E62989-5CF7-42EF-B28B-15C2AD79F55E}" type="pres">
      <dgm:prSet presAssocID="{1CB1886E-A5D1-44F6-9526-256E44AC44B6}" presName="ParentAccent8" presStyleLbl="alignNode1" presStyleIdx="7" presStyleCnt="34"/>
      <dgm:spPr/>
    </dgm:pt>
    <dgm:pt modelId="{7A14EA5C-F661-471E-8FF2-C7A5F740320D}" type="pres">
      <dgm:prSet presAssocID="{1CB1886E-A5D1-44F6-9526-256E44AC44B6}" presName="ParentAccent9" presStyleLbl="alignNode1" presStyleIdx="8" presStyleCnt="34"/>
      <dgm:spPr/>
    </dgm:pt>
    <dgm:pt modelId="{7E03CDB7-AD9D-4F11-B542-49938A269AB9}" type="pres">
      <dgm:prSet presAssocID="{1CB1886E-A5D1-44F6-9526-256E44AC44B6}" presName="ParentAccent10" presStyleLbl="alignNode1" presStyleIdx="9" presStyleCnt="34"/>
      <dgm:spPr/>
    </dgm:pt>
    <dgm:pt modelId="{2FE4629F-10B0-4BB0-BACC-1A8304E234B1}" type="pres">
      <dgm:prSet presAssocID="{1CB1886E-A5D1-44F6-9526-256E44AC44B6}" presName="Parent" presStyleLbl="alignNode1" presStyleIdx="10" presStyleCnt="34" custScaleX="117446" custScaleY="105628" custLinFactNeighborX="11897">
        <dgm:presLayoutVars>
          <dgm:chMax val="5"/>
          <dgm:chPref val="3"/>
          <dgm:bulletEnabled val="1"/>
        </dgm:presLayoutVars>
      </dgm:prSet>
      <dgm:spPr/>
      <dgm:t>
        <a:bodyPr/>
        <a:lstStyle/>
        <a:p>
          <a:endParaRPr lang="en-US"/>
        </a:p>
      </dgm:t>
    </dgm:pt>
    <dgm:pt modelId="{F9738161-B379-4487-AF38-81F4890DD8AB}" type="pres">
      <dgm:prSet presAssocID="{21B8E576-9870-49CC-B691-70910FCE7E41}" presName="Child1Accent1" presStyleLbl="alignNode1" presStyleIdx="11" presStyleCnt="34"/>
      <dgm:spPr/>
    </dgm:pt>
    <dgm:pt modelId="{386435C1-7059-4575-9B89-1C36B4C4E707}" type="pres">
      <dgm:prSet presAssocID="{21B8E576-9870-49CC-B691-70910FCE7E41}" presName="Child1Accent2" presStyleLbl="alignNode1" presStyleIdx="12" presStyleCnt="34"/>
      <dgm:spPr/>
    </dgm:pt>
    <dgm:pt modelId="{070D551F-8968-4F71-98C5-14C3B156FFE8}" type="pres">
      <dgm:prSet presAssocID="{21B8E576-9870-49CC-B691-70910FCE7E41}" presName="Child1Accent3" presStyleLbl="alignNode1" presStyleIdx="13" presStyleCnt="34"/>
      <dgm:spPr/>
    </dgm:pt>
    <dgm:pt modelId="{B9F08C8E-18BB-4AD6-A140-98EB07368921}" type="pres">
      <dgm:prSet presAssocID="{21B8E576-9870-49CC-B691-70910FCE7E41}" presName="Child1Accent4" presStyleLbl="alignNode1" presStyleIdx="14" presStyleCnt="34"/>
      <dgm:spPr/>
    </dgm:pt>
    <dgm:pt modelId="{46BEF4D4-7AA5-4E62-95EF-DB58D0390248}" type="pres">
      <dgm:prSet presAssocID="{21B8E576-9870-49CC-B691-70910FCE7E41}" presName="Child1Accent5" presStyleLbl="alignNode1" presStyleIdx="15" presStyleCnt="34"/>
      <dgm:spPr/>
    </dgm:pt>
    <dgm:pt modelId="{F549A64F-62A4-460B-B2BB-8970A490DA7F}" type="pres">
      <dgm:prSet presAssocID="{21B8E576-9870-49CC-B691-70910FCE7E41}" presName="Child1Accent6" presStyleLbl="alignNode1" presStyleIdx="16" presStyleCnt="34"/>
      <dgm:spPr/>
    </dgm:pt>
    <dgm:pt modelId="{11F1F710-815E-4850-94D6-0368DF7E7DF6}" type="pres">
      <dgm:prSet presAssocID="{21B8E576-9870-49CC-B691-70910FCE7E41}" presName="Child1Accent7" presStyleLbl="alignNode1" presStyleIdx="17" presStyleCnt="34"/>
      <dgm:spPr/>
    </dgm:pt>
    <dgm:pt modelId="{1533B06E-3C21-48DC-BEDE-5CBC82B3C0CD}" type="pres">
      <dgm:prSet presAssocID="{21B8E576-9870-49CC-B691-70910FCE7E41}" presName="Child1Accent8" presStyleLbl="alignNode1" presStyleIdx="18" presStyleCnt="34"/>
      <dgm:spPr/>
    </dgm:pt>
    <dgm:pt modelId="{518D01F7-9F8B-4814-BCEF-AD142FE0258A}" type="pres">
      <dgm:prSet presAssocID="{21B8E576-9870-49CC-B691-70910FCE7E41}" presName="Child1Accent9" presStyleLbl="alignNode1" presStyleIdx="19" presStyleCnt="34"/>
      <dgm:spPr/>
    </dgm:pt>
    <dgm:pt modelId="{16988B11-1F2E-4471-B322-3A13588BBA81}" type="pres">
      <dgm:prSet presAssocID="{21B8E576-9870-49CC-B691-70910FCE7E41}" presName="Child1" presStyleLbl="revTx" presStyleIdx="0" presStyleCnt="3" custScaleY="66240" custLinFactNeighborY="-3197">
        <dgm:presLayoutVars>
          <dgm:chMax/>
          <dgm:chPref val="0"/>
          <dgm:bulletEnabled val="1"/>
        </dgm:presLayoutVars>
      </dgm:prSet>
      <dgm:spPr/>
      <dgm:t>
        <a:bodyPr/>
        <a:lstStyle/>
        <a:p>
          <a:endParaRPr lang="en-US"/>
        </a:p>
      </dgm:t>
    </dgm:pt>
    <dgm:pt modelId="{F0164D18-B705-442A-8CED-0ECE38D4AA8D}" type="pres">
      <dgm:prSet presAssocID="{3888AD2B-2935-40FB-8BAA-403468D8DC44}" presName="Child2Accent1" presStyleLbl="alignNode1" presStyleIdx="20" presStyleCnt="34"/>
      <dgm:spPr/>
    </dgm:pt>
    <dgm:pt modelId="{9681E71F-4491-49A0-95F3-9345DE910FD0}" type="pres">
      <dgm:prSet presAssocID="{3888AD2B-2935-40FB-8BAA-403468D8DC44}" presName="Child2Accent2" presStyleLbl="alignNode1" presStyleIdx="21" presStyleCnt="34"/>
      <dgm:spPr/>
    </dgm:pt>
    <dgm:pt modelId="{0F6B4924-4962-454D-956A-51D0E1863423}" type="pres">
      <dgm:prSet presAssocID="{3888AD2B-2935-40FB-8BAA-403468D8DC44}" presName="Child2Accent3" presStyleLbl="alignNode1" presStyleIdx="22" presStyleCnt="34"/>
      <dgm:spPr/>
    </dgm:pt>
    <dgm:pt modelId="{B40BE459-2380-46E4-96BD-F611CD500C17}" type="pres">
      <dgm:prSet presAssocID="{3888AD2B-2935-40FB-8BAA-403468D8DC44}" presName="Child2Accent4" presStyleLbl="alignNode1" presStyleIdx="23" presStyleCnt="34"/>
      <dgm:spPr/>
    </dgm:pt>
    <dgm:pt modelId="{04AE6CF0-4182-44EB-B3ED-CE8FD00116A8}" type="pres">
      <dgm:prSet presAssocID="{3888AD2B-2935-40FB-8BAA-403468D8DC44}" presName="Child2Accent5" presStyleLbl="alignNode1" presStyleIdx="24" presStyleCnt="34"/>
      <dgm:spPr/>
    </dgm:pt>
    <dgm:pt modelId="{D47FCE55-05E8-4590-A2E0-C46F8035FDD1}" type="pres">
      <dgm:prSet presAssocID="{3888AD2B-2935-40FB-8BAA-403468D8DC44}" presName="Child2Accent6" presStyleLbl="alignNode1" presStyleIdx="25" presStyleCnt="34"/>
      <dgm:spPr/>
    </dgm:pt>
    <dgm:pt modelId="{231DF50A-8EFA-43B5-8464-13D5BE5C79B4}" type="pres">
      <dgm:prSet presAssocID="{3888AD2B-2935-40FB-8BAA-403468D8DC44}" presName="Child2Accent7" presStyleLbl="alignNode1" presStyleIdx="26" presStyleCnt="34"/>
      <dgm:spPr/>
    </dgm:pt>
    <dgm:pt modelId="{C43A4CA2-E121-4BC0-9D4C-B443F942FFDA}" type="pres">
      <dgm:prSet presAssocID="{3888AD2B-2935-40FB-8BAA-403468D8DC44}" presName="Child2" presStyleLbl="revTx" presStyleIdx="1" presStyleCnt="3" custScaleX="86562" custLinFactNeighborX="-2417" custLinFactNeighborY="-47949">
        <dgm:presLayoutVars>
          <dgm:chMax/>
          <dgm:chPref val="0"/>
          <dgm:bulletEnabled val="1"/>
        </dgm:presLayoutVars>
      </dgm:prSet>
      <dgm:spPr/>
      <dgm:t>
        <a:bodyPr/>
        <a:lstStyle/>
        <a:p>
          <a:endParaRPr lang="en-US"/>
        </a:p>
      </dgm:t>
    </dgm:pt>
    <dgm:pt modelId="{4AEEFD28-E305-44D7-A44A-5E943C12B96E}" type="pres">
      <dgm:prSet presAssocID="{54A51EB1-97BF-48A3-BBC1-B87821AA4FFB}" presName="Child3Accent1" presStyleLbl="alignNode1" presStyleIdx="27" presStyleCnt="34"/>
      <dgm:spPr/>
    </dgm:pt>
    <dgm:pt modelId="{EEF961AF-9B1E-46F5-AD0C-07C976690509}" type="pres">
      <dgm:prSet presAssocID="{54A51EB1-97BF-48A3-BBC1-B87821AA4FFB}" presName="Child3Accent2" presStyleLbl="alignNode1" presStyleIdx="28" presStyleCnt="34"/>
      <dgm:spPr/>
    </dgm:pt>
    <dgm:pt modelId="{0AB46092-E0C7-46E8-B6A7-B2C6AE785E25}" type="pres">
      <dgm:prSet presAssocID="{54A51EB1-97BF-48A3-BBC1-B87821AA4FFB}" presName="Child3Accent3" presStyleLbl="alignNode1" presStyleIdx="29" presStyleCnt="34"/>
      <dgm:spPr/>
    </dgm:pt>
    <dgm:pt modelId="{D5997995-B84D-46F0-B400-A1D5DCBAC000}" type="pres">
      <dgm:prSet presAssocID="{54A51EB1-97BF-48A3-BBC1-B87821AA4FFB}" presName="Child3Accent4" presStyleLbl="alignNode1" presStyleIdx="30" presStyleCnt="34"/>
      <dgm:spPr/>
    </dgm:pt>
    <dgm:pt modelId="{8367104C-C666-4A86-96B3-D1BF9E088389}" type="pres">
      <dgm:prSet presAssocID="{54A51EB1-97BF-48A3-BBC1-B87821AA4FFB}" presName="Child3Accent5" presStyleLbl="alignNode1" presStyleIdx="31" presStyleCnt="34"/>
      <dgm:spPr/>
    </dgm:pt>
    <dgm:pt modelId="{41B8D6E6-C2FE-43BF-8EFE-8FE436074BAB}" type="pres">
      <dgm:prSet presAssocID="{54A51EB1-97BF-48A3-BBC1-B87821AA4FFB}" presName="Child3Accent6" presStyleLbl="alignNode1" presStyleIdx="32" presStyleCnt="34"/>
      <dgm:spPr/>
    </dgm:pt>
    <dgm:pt modelId="{0B03B23A-EA08-4F6C-8B03-6AED65F4BEC9}" type="pres">
      <dgm:prSet presAssocID="{54A51EB1-97BF-48A3-BBC1-B87821AA4FFB}" presName="Child3Accent7" presStyleLbl="alignNode1" presStyleIdx="33" presStyleCnt="34"/>
      <dgm:spPr/>
    </dgm:pt>
    <dgm:pt modelId="{0977F7A6-7F71-4675-9162-84DAEB610ED8}" type="pres">
      <dgm:prSet presAssocID="{54A51EB1-97BF-48A3-BBC1-B87821AA4FFB}" presName="Child3" presStyleLbl="revTx" presStyleIdx="2" presStyleCnt="3" custScaleX="76720" custLinFactNeighborX="-16134" custLinFactNeighborY="-25571">
        <dgm:presLayoutVars>
          <dgm:chMax/>
          <dgm:chPref val="0"/>
          <dgm:bulletEnabled val="1"/>
        </dgm:presLayoutVars>
      </dgm:prSet>
      <dgm:spPr/>
      <dgm:t>
        <a:bodyPr/>
        <a:lstStyle/>
        <a:p>
          <a:endParaRPr lang="en-US"/>
        </a:p>
      </dgm:t>
    </dgm:pt>
  </dgm:ptLst>
  <dgm:cxnLst>
    <dgm:cxn modelId="{0F6B2920-CBF6-4237-9427-63E7613BD0FC}" srcId="{BA6680D6-0369-4857-872B-92F522C19CEB}" destId="{1CB1886E-A5D1-44F6-9526-256E44AC44B6}" srcOrd="0" destOrd="0" parTransId="{EACF595B-1365-4036-83FA-570BA4ABFDD9}" sibTransId="{8EBC6324-360F-4C8A-90AD-AC5AC5213A60}"/>
    <dgm:cxn modelId="{5F2AF36D-33C4-459C-8474-8EBB48C00ACC}" type="presOf" srcId="{BA6680D6-0369-4857-872B-92F522C19CEB}" destId="{60D1FFC2-6144-4717-8923-175294D04E21}" srcOrd="0" destOrd="0" presId="urn:microsoft.com/office/officeart/2011/layout/ConvergingText"/>
    <dgm:cxn modelId="{33519843-76F6-470F-BAAD-6549EB465575}" type="presOf" srcId="{21B8E576-9870-49CC-B691-70910FCE7E41}" destId="{16988B11-1F2E-4471-B322-3A13588BBA81}" srcOrd="0" destOrd="0" presId="urn:microsoft.com/office/officeart/2011/layout/ConvergingText"/>
    <dgm:cxn modelId="{0DE34D2A-D356-453C-8A36-318AB94F7E5F}" type="presOf" srcId="{3888AD2B-2935-40FB-8BAA-403468D8DC44}" destId="{C43A4CA2-E121-4BC0-9D4C-B443F942FFDA}" srcOrd="0" destOrd="0" presId="urn:microsoft.com/office/officeart/2011/layout/ConvergingText"/>
    <dgm:cxn modelId="{9DFA2F19-5C4D-460F-BF07-73D47E77DF69}" srcId="{1CB1886E-A5D1-44F6-9526-256E44AC44B6}" destId="{3888AD2B-2935-40FB-8BAA-403468D8DC44}" srcOrd="1" destOrd="0" parTransId="{689F3D99-9F00-4352-B603-7D8F0F3296B6}" sibTransId="{2D8C9DB1-98FE-4761-9699-C103FEDF375C}"/>
    <dgm:cxn modelId="{9E63A75B-7418-4C55-A5D6-5186C9619953}" srcId="{1CB1886E-A5D1-44F6-9526-256E44AC44B6}" destId="{54A51EB1-97BF-48A3-BBC1-B87821AA4FFB}" srcOrd="2" destOrd="0" parTransId="{30975A0C-D4BE-4729-AA3E-4CC83233DFCC}" sibTransId="{98A3FFCD-2440-43BD-8D05-A95F507DC58D}"/>
    <dgm:cxn modelId="{646656BB-3102-4D88-80FA-D5B9DD3E8386}" type="presOf" srcId="{1CB1886E-A5D1-44F6-9526-256E44AC44B6}" destId="{2FE4629F-10B0-4BB0-BACC-1A8304E234B1}" srcOrd="0" destOrd="0" presId="urn:microsoft.com/office/officeart/2011/layout/ConvergingText"/>
    <dgm:cxn modelId="{7A0E39D7-0E14-47E9-9FF0-5FC38D7BEFE3}" srcId="{1CB1886E-A5D1-44F6-9526-256E44AC44B6}" destId="{21B8E576-9870-49CC-B691-70910FCE7E41}" srcOrd="0" destOrd="0" parTransId="{4E9A61A9-1686-453E-B85E-344DD9A7BE4C}" sibTransId="{04528A8B-16FF-43E1-84C2-ACA6E3EA8F87}"/>
    <dgm:cxn modelId="{3C6CC8E5-0145-441F-A0D1-819D10C16201}" type="presOf" srcId="{54A51EB1-97BF-48A3-BBC1-B87821AA4FFB}" destId="{0977F7A6-7F71-4675-9162-84DAEB610ED8}" srcOrd="0" destOrd="0" presId="urn:microsoft.com/office/officeart/2011/layout/ConvergingText"/>
    <dgm:cxn modelId="{480B8EFE-007D-4AC7-9ECE-39A1A23F8CF2}" type="presParOf" srcId="{60D1FFC2-6144-4717-8923-175294D04E21}" destId="{DC107CC9-C845-4D1C-9057-0B13FE47962A}" srcOrd="0" destOrd="0" presId="urn:microsoft.com/office/officeart/2011/layout/ConvergingText"/>
    <dgm:cxn modelId="{6894C57C-0030-4AC5-B1E8-F6F9305BFC43}" type="presParOf" srcId="{DC107CC9-C845-4D1C-9057-0B13FE47962A}" destId="{502A7E8A-1E93-4BDC-A766-31BB99B7E71D}" srcOrd="0" destOrd="0" presId="urn:microsoft.com/office/officeart/2011/layout/ConvergingText"/>
    <dgm:cxn modelId="{69C6CBF9-B729-415A-A742-05E3296C7B50}" type="presParOf" srcId="{DC107CC9-C845-4D1C-9057-0B13FE47962A}" destId="{57F41401-3F70-4D17-8414-3DF7B9E3EACE}" srcOrd="1" destOrd="0" presId="urn:microsoft.com/office/officeart/2011/layout/ConvergingText"/>
    <dgm:cxn modelId="{4F8FE407-7F5C-4A5E-8AE2-52934BD0163D}" type="presParOf" srcId="{DC107CC9-C845-4D1C-9057-0B13FE47962A}" destId="{B6CA5349-D434-42D8-96DC-1E66C34CA6DE}" srcOrd="2" destOrd="0" presId="urn:microsoft.com/office/officeart/2011/layout/ConvergingText"/>
    <dgm:cxn modelId="{26406C0C-4040-4649-A570-793935209E0C}" type="presParOf" srcId="{DC107CC9-C845-4D1C-9057-0B13FE47962A}" destId="{CDA7BB1E-4E97-401D-988E-F1B46687551D}" srcOrd="3" destOrd="0" presId="urn:microsoft.com/office/officeart/2011/layout/ConvergingText"/>
    <dgm:cxn modelId="{FBE1E1CA-D3B2-48AE-9ED8-4C57C8AA85D9}" type="presParOf" srcId="{DC107CC9-C845-4D1C-9057-0B13FE47962A}" destId="{86CEE3DC-4E6F-4A3D-8EF8-34D9C30D12D8}" srcOrd="4" destOrd="0" presId="urn:microsoft.com/office/officeart/2011/layout/ConvergingText"/>
    <dgm:cxn modelId="{B5761536-A4A8-42A9-AA36-4AD2C711E617}" type="presParOf" srcId="{DC107CC9-C845-4D1C-9057-0B13FE47962A}" destId="{91E4CF68-21CA-4CBD-A1BF-B419B5DC8278}" srcOrd="5" destOrd="0" presId="urn:microsoft.com/office/officeart/2011/layout/ConvergingText"/>
    <dgm:cxn modelId="{F1D23F1A-41BC-4C06-8D51-16E2796CCB7B}" type="presParOf" srcId="{DC107CC9-C845-4D1C-9057-0B13FE47962A}" destId="{1A400865-BC79-4898-8331-5CD9A38529B0}" srcOrd="6" destOrd="0" presId="urn:microsoft.com/office/officeart/2011/layout/ConvergingText"/>
    <dgm:cxn modelId="{4A902CA9-06B8-4FEB-A560-2F91E8142806}" type="presParOf" srcId="{DC107CC9-C845-4D1C-9057-0B13FE47962A}" destId="{02E62989-5CF7-42EF-B28B-15C2AD79F55E}" srcOrd="7" destOrd="0" presId="urn:microsoft.com/office/officeart/2011/layout/ConvergingText"/>
    <dgm:cxn modelId="{2849DA63-81AF-4A44-A358-F3D6A4449F7F}" type="presParOf" srcId="{DC107CC9-C845-4D1C-9057-0B13FE47962A}" destId="{7A14EA5C-F661-471E-8FF2-C7A5F740320D}" srcOrd="8" destOrd="0" presId="urn:microsoft.com/office/officeart/2011/layout/ConvergingText"/>
    <dgm:cxn modelId="{1A9285EB-E86B-4DC6-9FD6-93449ACB618F}" type="presParOf" srcId="{DC107CC9-C845-4D1C-9057-0B13FE47962A}" destId="{7E03CDB7-AD9D-4F11-B542-49938A269AB9}" srcOrd="9" destOrd="0" presId="urn:microsoft.com/office/officeart/2011/layout/ConvergingText"/>
    <dgm:cxn modelId="{98F88547-318C-4974-8D37-953EF45E8EE1}" type="presParOf" srcId="{DC107CC9-C845-4D1C-9057-0B13FE47962A}" destId="{2FE4629F-10B0-4BB0-BACC-1A8304E234B1}" srcOrd="10" destOrd="0" presId="urn:microsoft.com/office/officeart/2011/layout/ConvergingText"/>
    <dgm:cxn modelId="{99770357-3F10-479B-AF6C-CB4C3DB69860}" type="presParOf" srcId="{DC107CC9-C845-4D1C-9057-0B13FE47962A}" destId="{F9738161-B379-4487-AF38-81F4890DD8AB}" srcOrd="11" destOrd="0" presId="urn:microsoft.com/office/officeart/2011/layout/ConvergingText"/>
    <dgm:cxn modelId="{626E6C72-57AC-40F7-ACE7-A4257BCA9BA4}" type="presParOf" srcId="{DC107CC9-C845-4D1C-9057-0B13FE47962A}" destId="{386435C1-7059-4575-9B89-1C36B4C4E707}" srcOrd="12" destOrd="0" presId="urn:microsoft.com/office/officeart/2011/layout/ConvergingText"/>
    <dgm:cxn modelId="{0EB8F1CB-CBC2-4493-ACEB-24DF45D75A87}" type="presParOf" srcId="{DC107CC9-C845-4D1C-9057-0B13FE47962A}" destId="{070D551F-8968-4F71-98C5-14C3B156FFE8}" srcOrd="13" destOrd="0" presId="urn:microsoft.com/office/officeart/2011/layout/ConvergingText"/>
    <dgm:cxn modelId="{EF6A93DB-795E-4BC4-ACDF-5E8BE31F8BB3}" type="presParOf" srcId="{DC107CC9-C845-4D1C-9057-0B13FE47962A}" destId="{B9F08C8E-18BB-4AD6-A140-98EB07368921}" srcOrd="14" destOrd="0" presId="urn:microsoft.com/office/officeart/2011/layout/ConvergingText"/>
    <dgm:cxn modelId="{F906BFC9-0AEE-4DFD-A4F7-6FFBED153608}" type="presParOf" srcId="{DC107CC9-C845-4D1C-9057-0B13FE47962A}" destId="{46BEF4D4-7AA5-4E62-95EF-DB58D0390248}" srcOrd="15" destOrd="0" presId="urn:microsoft.com/office/officeart/2011/layout/ConvergingText"/>
    <dgm:cxn modelId="{E7758170-84E6-4D57-865D-8EE794E6C891}" type="presParOf" srcId="{DC107CC9-C845-4D1C-9057-0B13FE47962A}" destId="{F549A64F-62A4-460B-B2BB-8970A490DA7F}" srcOrd="16" destOrd="0" presId="urn:microsoft.com/office/officeart/2011/layout/ConvergingText"/>
    <dgm:cxn modelId="{3797EE37-40C9-4034-909F-4AD0C696D8E2}" type="presParOf" srcId="{DC107CC9-C845-4D1C-9057-0B13FE47962A}" destId="{11F1F710-815E-4850-94D6-0368DF7E7DF6}" srcOrd="17" destOrd="0" presId="urn:microsoft.com/office/officeart/2011/layout/ConvergingText"/>
    <dgm:cxn modelId="{5CC46AA3-660D-4912-A9E3-D39B805CCF15}" type="presParOf" srcId="{DC107CC9-C845-4D1C-9057-0B13FE47962A}" destId="{1533B06E-3C21-48DC-BEDE-5CBC82B3C0CD}" srcOrd="18" destOrd="0" presId="urn:microsoft.com/office/officeart/2011/layout/ConvergingText"/>
    <dgm:cxn modelId="{9B3290C3-EB03-4F2D-82AA-42F606378979}" type="presParOf" srcId="{DC107CC9-C845-4D1C-9057-0B13FE47962A}" destId="{518D01F7-9F8B-4814-BCEF-AD142FE0258A}" srcOrd="19" destOrd="0" presId="urn:microsoft.com/office/officeart/2011/layout/ConvergingText"/>
    <dgm:cxn modelId="{451F98E5-2F57-4C05-BBE2-430B74896F63}" type="presParOf" srcId="{DC107CC9-C845-4D1C-9057-0B13FE47962A}" destId="{16988B11-1F2E-4471-B322-3A13588BBA81}" srcOrd="20" destOrd="0" presId="urn:microsoft.com/office/officeart/2011/layout/ConvergingText"/>
    <dgm:cxn modelId="{F59533E5-3F20-4C22-B681-81567F0D2AA7}" type="presParOf" srcId="{DC107CC9-C845-4D1C-9057-0B13FE47962A}" destId="{F0164D18-B705-442A-8CED-0ECE38D4AA8D}" srcOrd="21" destOrd="0" presId="urn:microsoft.com/office/officeart/2011/layout/ConvergingText"/>
    <dgm:cxn modelId="{2226FCE3-9FA4-42B6-9F40-9025DFADB30E}" type="presParOf" srcId="{DC107CC9-C845-4D1C-9057-0B13FE47962A}" destId="{9681E71F-4491-49A0-95F3-9345DE910FD0}" srcOrd="22" destOrd="0" presId="urn:microsoft.com/office/officeart/2011/layout/ConvergingText"/>
    <dgm:cxn modelId="{7B06448E-7F5F-49F3-9297-90C9DE909C31}" type="presParOf" srcId="{DC107CC9-C845-4D1C-9057-0B13FE47962A}" destId="{0F6B4924-4962-454D-956A-51D0E1863423}" srcOrd="23" destOrd="0" presId="urn:microsoft.com/office/officeart/2011/layout/ConvergingText"/>
    <dgm:cxn modelId="{B7CD87EF-3A59-49AA-A46C-D73D4420888E}" type="presParOf" srcId="{DC107CC9-C845-4D1C-9057-0B13FE47962A}" destId="{B40BE459-2380-46E4-96BD-F611CD500C17}" srcOrd="24" destOrd="0" presId="urn:microsoft.com/office/officeart/2011/layout/ConvergingText"/>
    <dgm:cxn modelId="{5657CA47-6F0F-45CC-9BDA-30298CF73B26}" type="presParOf" srcId="{DC107CC9-C845-4D1C-9057-0B13FE47962A}" destId="{04AE6CF0-4182-44EB-B3ED-CE8FD00116A8}" srcOrd="25" destOrd="0" presId="urn:microsoft.com/office/officeart/2011/layout/ConvergingText"/>
    <dgm:cxn modelId="{F347B676-6472-4108-B2BD-DA9610229576}" type="presParOf" srcId="{DC107CC9-C845-4D1C-9057-0B13FE47962A}" destId="{D47FCE55-05E8-4590-A2E0-C46F8035FDD1}" srcOrd="26" destOrd="0" presId="urn:microsoft.com/office/officeart/2011/layout/ConvergingText"/>
    <dgm:cxn modelId="{8479DA50-6A32-4040-BC4D-A90B1F6F359C}" type="presParOf" srcId="{DC107CC9-C845-4D1C-9057-0B13FE47962A}" destId="{231DF50A-8EFA-43B5-8464-13D5BE5C79B4}" srcOrd="27" destOrd="0" presId="urn:microsoft.com/office/officeart/2011/layout/ConvergingText"/>
    <dgm:cxn modelId="{3E994FBA-19A2-45CB-8EAC-D10F61DD58A6}" type="presParOf" srcId="{DC107CC9-C845-4D1C-9057-0B13FE47962A}" destId="{C43A4CA2-E121-4BC0-9D4C-B443F942FFDA}" srcOrd="28" destOrd="0" presId="urn:microsoft.com/office/officeart/2011/layout/ConvergingText"/>
    <dgm:cxn modelId="{8BA8F063-9070-4188-8CE2-6A0BAA49DB5F}" type="presParOf" srcId="{DC107CC9-C845-4D1C-9057-0B13FE47962A}" destId="{4AEEFD28-E305-44D7-A44A-5E943C12B96E}" srcOrd="29" destOrd="0" presId="urn:microsoft.com/office/officeart/2011/layout/ConvergingText"/>
    <dgm:cxn modelId="{0C47B3A6-6C04-4B9D-8105-254A789DBE51}" type="presParOf" srcId="{DC107CC9-C845-4D1C-9057-0B13FE47962A}" destId="{EEF961AF-9B1E-46F5-AD0C-07C976690509}" srcOrd="30" destOrd="0" presId="urn:microsoft.com/office/officeart/2011/layout/ConvergingText"/>
    <dgm:cxn modelId="{AE819BCE-1F41-4B03-9518-703490B7C55A}" type="presParOf" srcId="{DC107CC9-C845-4D1C-9057-0B13FE47962A}" destId="{0AB46092-E0C7-46E8-B6A7-B2C6AE785E25}" srcOrd="31" destOrd="0" presId="urn:microsoft.com/office/officeart/2011/layout/ConvergingText"/>
    <dgm:cxn modelId="{4553A583-4F36-41FE-A94F-D25B37CFE26F}" type="presParOf" srcId="{DC107CC9-C845-4D1C-9057-0B13FE47962A}" destId="{D5997995-B84D-46F0-B400-A1D5DCBAC000}" srcOrd="32" destOrd="0" presId="urn:microsoft.com/office/officeart/2011/layout/ConvergingText"/>
    <dgm:cxn modelId="{68075C2A-0343-4427-B2FB-F04E42656CD1}" type="presParOf" srcId="{DC107CC9-C845-4D1C-9057-0B13FE47962A}" destId="{8367104C-C666-4A86-96B3-D1BF9E088389}" srcOrd="33" destOrd="0" presId="urn:microsoft.com/office/officeart/2011/layout/ConvergingText"/>
    <dgm:cxn modelId="{CDE717DF-E87B-471E-B499-121768B4DC05}" type="presParOf" srcId="{DC107CC9-C845-4D1C-9057-0B13FE47962A}" destId="{41B8D6E6-C2FE-43BF-8EFE-8FE436074BAB}" srcOrd="34" destOrd="0" presId="urn:microsoft.com/office/officeart/2011/layout/ConvergingText"/>
    <dgm:cxn modelId="{B0BB7BD9-4A4C-41B9-9345-753C34769187}" type="presParOf" srcId="{DC107CC9-C845-4D1C-9057-0B13FE47962A}" destId="{0B03B23A-EA08-4F6C-8B03-6AED65F4BEC9}" srcOrd="35" destOrd="0" presId="urn:microsoft.com/office/officeart/2011/layout/ConvergingText"/>
    <dgm:cxn modelId="{A15BD7A4-674B-47DC-BF8B-55B3AC913E70}" type="presParOf" srcId="{DC107CC9-C845-4D1C-9057-0B13FE47962A}" destId="{0977F7A6-7F71-4675-9162-84DAEB610ED8}"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A7E8A-1E93-4BDC-A766-31BB99B7E71D}">
      <dsp:nvSpPr>
        <dsp:cNvPr id="0" name=""/>
        <dsp:cNvSpPr/>
      </dsp:nvSpPr>
      <dsp:spPr>
        <a:xfrm>
          <a:off x="12095221" y="2732531"/>
          <a:ext cx="308868" cy="30886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41401-3F70-4D17-8414-3DF7B9E3EACE}">
      <dsp:nvSpPr>
        <dsp:cNvPr id="0" name=""/>
        <dsp:cNvSpPr/>
      </dsp:nvSpPr>
      <dsp:spPr>
        <a:xfrm>
          <a:off x="11529141" y="2732531"/>
          <a:ext cx="308868" cy="308864"/>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A5349-D434-42D8-96DC-1E66C34CA6DE}">
      <dsp:nvSpPr>
        <dsp:cNvPr id="0" name=""/>
        <dsp:cNvSpPr/>
      </dsp:nvSpPr>
      <dsp:spPr>
        <a:xfrm>
          <a:off x="10963060" y="2732531"/>
          <a:ext cx="308868" cy="308864"/>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7BB1E-4E97-401D-988E-F1B46687551D}">
      <dsp:nvSpPr>
        <dsp:cNvPr id="0" name=""/>
        <dsp:cNvSpPr/>
      </dsp:nvSpPr>
      <dsp:spPr>
        <a:xfrm>
          <a:off x="10944155" y="3405632"/>
          <a:ext cx="308868" cy="308864"/>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EE3DC-4E6F-4A3D-8EF8-34D9C30D12D8}">
      <dsp:nvSpPr>
        <dsp:cNvPr id="0" name=""/>
        <dsp:cNvSpPr/>
      </dsp:nvSpPr>
      <dsp:spPr>
        <a:xfrm>
          <a:off x="9831976" y="2732531"/>
          <a:ext cx="308868" cy="308864"/>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E4CF68-21CA-4CBD-A1BF-B419B5DC8278}">
      <dsp:nvSpPr>
        <dsp:cNvPr id="0" name=""/>
        <dsp:cNvSpPr/>
      </dsp:nvSpPr>
      <dsp:spPr>
        <a:xfrm>
          <a:off x="8957027" y="2578099"/>
          <a:ext cx="617737" cy="618236"/>
        </a:xfrm>
        <a:prstGeom prst="ellipse">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400865-BC79-4898-8331-5CD9A38529B0}">
      <dsp:nvSpPr>
        <dsp:cNvPr id="0" name=""/>
        <dsp:cNvSpPr/>
      </dsp:nvSpPr>
      <dsp:spPr>
        <a:xfrm>
          <a:off x="11591560" y="2094483"/>
          <a:ext cx="308868" cy="308864"/>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62989-5CF7-42EF-B28B-15C2AD79F55E}">
      <dsp:nvSpPr>
        <dsp:cNvPr id="0" name=""/>
        <dsp:cNvSpPr/>
      </dsp:nvSpPr>
      <dsp:spPr>
        <a:xfrm>
          <a:off x="11591560" y="3375151"/>
          <a:ext cx="308868" cy="308864"/>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14EA5C-F661-471E-8FF2-C7A5F740320D}">
      <dsp:nvSpPr>
        <dsp:cNvPr id="0" name=""/>
        <dsp:cNvSpPr/>
      </dsp:nvSpPr>
      <dsp:spPr>
        <a:xfrm>
          <a:off x="11867067" y="2371851"/>
          <a:ext cx="308868" cy="308864"/>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3CDB7-AD9D-4F11-B542-49938A269AB9}">
      <dsp:nvSpPr>
        <dsp:cNvPr id="0" name=""/>
        <dsp:cNvSpPr/>
      </dsp:nvSpPr>
      <dsp:spPr>
        <a:xfrm>
          <a:off x="11885362" y="3099307"/>
          <a:ext cx="308868" cy="308864"/>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4629F-10B0-4BB0-BACC-1A8304E234B1}">
      <dsp:nvSpPr>
        <dsp:cNvPr id="0" name=""/>
        <dsp:cNvSpPr/>
      </dsp:nvSpPr>
      <dsp:spPr>
        <a:xfrm>
          <a:off x="5672725" y="1235324"/>
          <a:ext cx="3673043" cy="3303786"/>
        </a:xfrm>
        <a:prstGeom prst="ellipse">
          <a:avLst/>
        </a:prstGeom>
        <a:blipFill rotWithShape="0">
          <a:blip xmlns:r="http://schemas.openxmlformats.org/officeDocument/2006/relationships" r:embed="rId1"/>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6210630" y="1719152"/>
        <a:ext cx="2597233" cy="2336130"/>
      </dsp:txXfrm>
    </dsp:sp>
    <dsp:sp modelId="{F9738161-B379-4487-AF38-81F4890DD8AB}">
      <dsp:nvSpPr>
        <dsp:cNvPr id="0" name=""/>
        <dsp:cNvSpPr/>
      </dsp:nvSpPr>
      <dsp:spPr>
        <a:xfrm>
          <a:off x="5339926" y="1056131"/>
          <a:ext cx="617737" cy="618236"/>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435C1-7059-4575-9B89-1C36B4C4E707}">
      <dsp:nvSpPr>
        <dsp:cNvPr id="0" name=""/>
        <dsp:cNvSpPr/>
      </dsp:nvSpPr>
      <dsp:spPr>
        <a:xfrm>
          <a:off x="4943885" y="729995"/>
          <a:ext cx="308868" cy="308864"/>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0D551F-8968-4F71-98C5-14C3B156FFE8}">
      <dsp:nvSpPr>
        <dsp:cNvPr id="0" name=""/>
        <dsp:cNvSpPr/>
      </dsp:nvSpPr>
      <dsp:spPr>
        <a:xfrm>
          <a:off x="4284176" y="729995"/>
          <a:ext cx="308868" cy="308864"/>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08C8E-18BB-4AD6-A140-98EB07368921}">
      <dsp:nvSpPr>
        <dsp:cNvPr id="0" name=""/>
        <dsp:cNvSpPr/>
      </dsp:nvSpPr>
      <dsp:spPr>
        <a:xfrm>
          <a:off x="3624466" y="729995"/>
          <a:ext cx="308868" cy="308864"/>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EF4D4-7AA5-4E62-95EF-DB58D0390248}">
      <dsp:nvSpPr>
        <dsp:cNvPr id="0" name=""/>
        <dsp:cNvSpPr/>
      </dsp:nvSpPr>
      <dsp:spPr>
        <a:xfrm>
          <a:off x="2964757" y="729995"/>
          <a:ext cx="308868" cy="30886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9A64F-62A4-460B-B2BB-8970A490DA7F}">
      <dsp:nvSpPr>
        <dsp:cNvPr id="0" name=""/>
        <dsp:cNvSpPr/>
      </dsp:nvSpPr>
      <dsp:spPr>
        <a:xfrm>
          <a:off x="2303971" y="729995"/>
          <a:ext cx="308868" cy="308864"/>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F1F710-815E-4850-94D6-0368DF7E7DF6}">
      <dsp:nvSpPr>
        <dsp:cNvPr id="0" name=""/>
        <dsp:cNvSpPr/>
      </dsp:nvSpPr>
      <dsp:spPr>
        <a:xfrm>
          <a:off x="1644262" y="729995"/>
          <a:ext cx="308868" cy="308864"/>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88B11-1F2E-4471-B322-3A13588BBA81}">
      <dsp:nvSpPr>
        <dsp:cNvPr id="0" name=""/>
        <dsp:cNvSpPr/>
      </dsp:nvSpPr>
      <dsp:spPr>
        <a:xfrm>
          <a:off x="1642109" y="41656"/>
          <a:ext cx="3620330" cy="52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289050">
            <a:lnSpc>
              <a:spcPct val="90000"/>
            </a:lnSpc>
            <a:spcBef>
              <a:spcPct val="0"/>
            </a:spcBef>
            <a:spcAft>
              <a:spcPct val="35000"/>
            </a:spcAft>
          </a:pPr>
          <a:r>
            <a:rPr lang="en-US" sz="2900" kern="1200" dirty="0" smtClean="0">
              <a:solidFill>
                <a:srgbClr val="00B050"/>
              </a:solidFill>
            </a:rPr>
            <a:t>Student Activities</a:t>
          </a:r>
          <a:endParaRPr lang="en-US" sz="2900" kern="1200" dirty="0">
            <a:solidFill>
              <a:srgbClr val="00B050"/>
            </a:solidFill>
          </a:endParaRPr>
        </a:p>
      </dsp:txBody>
      <dsp:txXfrm>
        <a:off x="1642109" y="41656"/>
        <a:ext cx="3620330" cy="526284"/>
      </dsp:txXfrm>
    </dsp:sp>
    <dsp:sp modelId="{F0164D18-B705-442A-8CED-0ECE38D4AA8D}">
      <dsp:nvSpPr>
        <dsp:cNvPr id="0" name=""/>
        <dsp:cNvSpPr/>
      </dsp:nvSpPr>
      <dsp:spPr>
        <a:xfrm>
          <a:off x="4698512" y="2578099"/>
          <a:ext cx="617737" cy="618236"/>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81E71F-4491-49A0-95F3-9345DE910FD0}">
      <dsp:nvSpPr>
        <dsp:cNvPr id="0" name=""/>
        <dsp:cNvSpPr/>
      </dsp:nvSpPr>
      <dsp:spPr>
        <a:xfrm>
          <a:off x="4087231" y="2732531"/>
          <a:ext cx="308868" cy="308864"/>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6B4924-4962-454D-956A-51D0E1863423}">
      <dsp:nvSpPr>
        <dsp:cNvPr id="0" name=""/>
        <dsp:cNvSpPr/>
      </dsp:nvSpPr>
      <dsp:spPr>
        <a:xfrm>
          <a:off x="3477027" y="2732531"/>
          <a:ext cx="308868" cy="308864"/>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BE459-2380-46E4-96BD-F611CD500C17}">
      <dsp:nvSpPr>
        <dsp:cNvPr id="0" name=""/>
        <dsp:cNvSpPr/>
      </dsp:nvSpPr>
      <dsp:spPr>
        <a:xfrm>
          <a:off x="2865747" y="2732531"/>
          <a:ext cx="308868" cy="308864"/>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E6CF0-4182-44EB-B3ED-CE8FD00116A8}">
      <dsp:nvSpPr>
        <dsp:cNvPr id="0" name=""/>
        <dsp:cNvSpPr/>
      </dsp:nvSpPr>
      <dsp:spPr>
        <a:xfrm>
          <a:off x="2255542" y="2732531"/>
          <a:ext cx="308868" cy="308864"/>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FCE55-05E8-4590-A2E0-C46F8035FDD1}">
      <dsp:nvSpPr>
        <dsp:cNvPr id="0" name=""/>
        <dsp:cNvSpPr/>
      </dsp:nvSpPr>
      <dsp:spPr>
        <a:xfrm>
          <a:off x="1644262" y="2732531"/>
          <a:ext cx="308868" cy="30886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A4CA2-E121-4BC0-9D4C-B443F942FFDA}">
      <dsp:nvSpPr>
        <dsp:cNvPr id="0" name=""/>
        <dsp:cNvSpPr/>
      </dsp:nvSpPr>
      <dsp:spPr>
        <a:xfrm>
          <a:off x="1759892" y="1561122"/>
          <a:ext cx="2369935" cy="79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1289050">
            <a:lnSpc>
              <a:spcPct val="90000"/>
            </a:lnSpc>
            <a:spcBef>
              <a:spcPct val="0"/>
            </a:spcBef>
            <a:spcAft>
              <a:spcPct val="35000"/>
            </a:spcAft>
          </a:pPr>
          <a:r>
            <a:rPr lang="en-US" sz="2900" kern="1200" dirty="0" smtClean="0">
              <a:solidFill>
                <a:srgbClr val="C00000"/>
              </a:solidFill>
            </a:rPr>
            <a:t>Teacher PL</a:t>
          </a:r>
          <a:endParaRPr lang="en-US" sz="2900" kern="1200" dirty="0">
            <a:solidFill>
              <a:srgbClr val="C00000"/>
            </a:solidFill>
          </a:endParaRPr>
        </a:p>
      </dsp:txBody>
      <dsp:txXfrm>
        <a:off x="1759892" y="1561122"/>
        <a:ext cx="2369935" cy="794512"/>
      </dsp:txXfrm>
    </dsp:sp>
    <dsp:sp modelId="{4AEEFD28-E305-44D7-A44A-5E943C12B96E}">
      <dsp:nvSpPr>
        <dsp:cNvPr id="0" name=""/>
        <dsp:cNvSpPr/>
      </dsp:nvSpPr>
      <dsp:spPr>
        <a:xfrm>
          <a:off x="5339926" y="4074667"/>
          <a:ext cx="617737" cy="618236"/>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961AF-9B1E-46F5-AD0C-07C976690509}">
      <dsp:nvSpPr>
        <dsp:cNvPr id="0" name=""/>
        <dsp:cNvSpPr/>
      </dsp:nvSpPr>
      <dsp:spPr>
        <a:xfrm>
          <a:off x="4943885" y="4704079"/>
          <a:ext cx="308868" cy="308864"/>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B46092-E0C7-46E8-B6A7-B2C6AE785E25}">
      <dsp:nvSpPr>
        <dsp:cNvPr id="0" name=""/>
        <dsp:cNvSpPr/>
      </dsp:nvSpPr>
      <dsp:spPr>
        <a:xfrm>
          <a:off x="4284176" y="4704079"/>
          <a:ext cx="308868" cy="308864"/>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97995-B84D-46F0-B400-A1D5DCBAC000}">
      <dsp:nvSpPr>
        <dsp:cNvPr id="0" name=""/>
        <dsp:cNvSpPr/>
      </dsp:nvSpPr>
      <dsp:spPr>
        <a:xfrm>
          <a:off x="3624466" y="4704079"/>
          <a:ext cx="308868" cy="30886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7104C-C666-4A86-96B3-D1BF9E088389}">
      <dsp:nvSpPr>
        <dsp:cNvPr id="0" name=""/>
        <dsp:cNvSpPr/>
      </dsp:nvSpPr>
      <dsp:spPr>
        <a:xfrm>
          <a:off x="2964757" y="4704079"/>
          <a:ext cx="308868" cy="308864"/>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8D6E6-C2FE-43BF-8EFE-8FE436074BAB}">
      <dsp:nvSpPr>
        <dsp:cNvPr id="0" name=""/>
        <dsp:cNvSpPr/>
      </dsp:nvSpPr>
      <dsp:spPr>
        <a:xfrm>
          <a:off x="2303971" y="4704079"/>
          <a:ext cx="308868" cy="308864"/>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3B23A-EA08-4F6C-8B03-6AED65F4BEC9}">
      <dsp:nvSpPr>
        <dsp:cNvPr id="0" name=""/>
        <dsp:cNvSpPr/>
      </dsp:nvSpPr>
      <dsp:spPr>
        <a:xfrm>
          <a:off x="1644262" y="4704079"/>
          <a:ext cx="308868" cy="308864"/>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77F7A6-7F71-4675-9162-84DAEB610ED8}">
      <dsp:nvSpPr>
        <dsp:cNvPr id="0" name=""/>
        <dsp:cNvSpPr/>
      </dsp:nvSpPr>
      <dsp:spPr>
        <a:xfrm>
          <a:off x="1479412" y="3703354"/>
          <a:ext cx="2777517" cy="79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1289050">
            <a:lnSpc>
              <a:spcPct val="90000"/>
            </a:lnSpc>
            <a:spcBef>
              <a:spcPct val="0"/>
            </a:spcBef>
            <a:spcAft>
              <a:spcPct val="35000"/>
            </a:spcAft>
          </a:pPr>
          <a:r>
            <a:rPr lang="en-US" sz="2900" kern="1200" dirty="0" smtClean="0">
              <a:solidFill>
                <a:srgbClr val="7030A0"/>
              </a:solidFill>
            </a:rPr>
            <a:t>Publications</a:t>
          </a:r>
          <a:br>
            <a:rPr lang="en-US" sz="2900" kern="1200" dirty="0" smtClean="0">
              <a:solidFill>
                <a:srgbClr val="7030A0"/>
              </a:solidFill>
            </a:rPr>
          </a:br>
          <a:r>
            <a:rPr lang="en-US" sz="2900" kern="1200" dirty="0" smtClean="0">
              <a:solidFill>
                <a:srgbClr val="7030A0"/>
              </a:solidFill>
            </a:rPr>
            <a:t>&amp; Resources</a:t>
          </a:r>
          <a:endParaRPr lang="en-US" sz="2900" kern="1200" dirty="0">
            <a:solidFill>
              <a:srgbClr val="7030A0"/>
            </a:solidFill>
          </a:endParaRPr>
        </a:p>
      </dsp:txBody>
      <dsp:txXfrm>
        <a:off x="1479412" y="3703354"/>
        <a:ext cx="2777517" cy="794512"/>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235FB-FD21-4341-BD47-61BCA9A296FB}" type="datetimeFigureOut">
              <a:rPr lang="en-AU" smtClean="0"/>
              <a:t>11/07/2019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D461A-575F-4E23-8422-33FCFF48B7F6}" type="slidenum">
              <a:rPr lang="en-AU" smtClean="0"/>
              <a:t>‹#›</a:t>
            </a:fld>
            <a:endParaRPr lang="en-AU"/>
          </a:p>
        </p:txBody>
      </p:sp>
    </p:spTree>
    <p:extLst>
      <p:ext uri="{BB962C8B-B14F-4D97-AF65-F5344CB8AC3E}">
        <p14:creationId xmlns:p14="http://schemas.microsoft.com/office/powerpoint/2010/main" val="26912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1D461A-575F-4E23-8422-33FCFF48B7F6}" type="slidenum">
              <a:rPr lang="en-AU" smtClean="0"/>
              <a:t>1</a:t>
            </a:fld>
            <a:endParaRPr lang="en-AU"/>
          </a:p>
        </p:txBody>
      </p:sp>
    </p:spTree>
    <p:extLst>
      <p:ext uri="{BB962C8B-B14F-4D97-AF65-F5344CB8AC3E}">
        <p14:creationId xmlns:p14="http://schemas.microsoft.com/office/powerpoint/2010/main" val="135801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20 teachers from around Australia</a:t>
            </a:r>
          </a:p>
          <a:p>
            <a:r>
              <a:rPr lang="en-AU" dirty="0" smtClean="0"/>
              <a:t>We</a:t>
            </a:r>
            <a:r>
              <a:rPr lang="en-AU" baseline="0" dirty="0" smtClean="0"/>
              <a:t> had a full day PL at the NIE – the single teacher education institution in Singapore, where we learned about the structure of the Singapore school system and the curriculum. The theory is virtually identical to what we teach students here. </a:t>
            </a:r>
          </a:p>
          <a:p>
            <a:r>
              <a:rPr lang="en-AU" baseline="0" dirty="0" smtClean="0"/>
              <a:t>On Tuesday we visited the Association of Singapore Teachers, which provides PL to between 2000-3000 Singapore teachers daily on an on-demand basis. </a:t>
            </a:r>
          </a:p>
          <a:p>
            <a:r>
              <a:rPr lang="en-AU" baseline="0" dirty="0" smtClean="0"/>
              <a:t>All Singapore teachers are entitled to access 100 hours of free PL a year. </a:t>
            </a:r>
          </a:p>
          <a:p>
            <a:r>
              <a:rPr lang="en-AU" baseline="0" dirty="0" smtClean="0"/>
              <a:t>We also got to spend 3 days in Singapore schools. </a:t>
            </a:r>
          </a:p>
          <a:p>
            <a:r>
              <a:rPr lang="en-AU" baseline="0" dirty="0" smtClean="0"/>
              <a:t>What is it that is so different? Everyone came away with different ideas, but it was clear that there are not huge differences in the classrooms themselves. </a:t>
            </a:r>
          </a:p>
          <a:p>
            <a:r>
              <a:rPr lang="en-AU" baseline="0" dirty="0" smtClean="0"/>
              <a:t>Very exam driven; students sit annual exams from Primary 1. </a:t>
            </a:r>
          </a:p>
          <a:p>
            <a:r>
              <a:rPr lang="en-AU" baseline="0" dirty="0" smtClean="0"/>
              <a:t>Teachers work incredibly hard and long hours, but only teach around 10-12 hours per week. </a:t>
            </a:r>
          </a:p>
          <a:p>
            <a:r>
              <a:rPr lang="en-AU" baseline="0" dirty="0" smtClean="0"/>
              <a:t>There is a great deal of community support; Singapore has a dearth of natural resources. </a:t>
            </a:r>
          </a:p>
          <a:p>
            <a:r>
              <a:rPr lang="en-AU" baseline="0" dirty="0" smtClean="0"/>
              <a:t>As a consequence they place great emphasis on professional development. </a:t>
            </a:r>
          </a:p>
        </p:txBody>
      </p:sp>
      <p:sp>
        <p:nvSpPr>
          <p:cNvPr id="4" name="Slide Number Placeholder 3"/>
          <p:cNvSpPr>
            <a:spLocks noGrp="1"/>
          </p:cNvSpPr>
          <p:nvPr>
            <p:ph type="sldNum" sz="quarter" idx="10"/>
          </p:nvPr>
        </p:nvSpPr>
        <p:spPr/>
        <p:txBody>
          <a:bodyPr/>
          <a:lstStyle/>
          <a:p>
            <a:fld id="{271D461A-575F-4E23-8422-33FCFF48B7F6}" type="slidenum">
              <a:rPr lang="en-AU" smtClean="0"/>
              <a:t>5</a:t>
            </a:fld>
            <a:endParaRPr lang="en-AU"/>
          </a:p>
        </p:txBody>
      </p:sp>
    </p:spTree>
    <p:extLst>
      <p:ext uri="{BB962C8B-B14F-4D97-AF65-F5344CB8AC3E}">
        <p14:creationId xmlns:p14="http://schemas.microsoft.com/office/powerpoint/2010/main" val="251488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61225" indent="-292779">
              <a:defRPr sz="2500">
                <a:solidFill>
                  <a:schemeClr val="tx1"/>
                </a:solidFill>
                <a:latin typeface="Arial" charset="0"/>
                <a:ea typeface="ＭＳ Ｐゴシック" pitchFamily="34" charset="-128"/>
              </a:defRPr>
            </a:lvl2pPr>
            <a:lvl3pPr marL="1171117" indent="-234224">
              <a:defRPr sz="2500">
                <a:solidFill>
                  <a:schemeClr val="tx1"/>
                </a:solidFill>
                <a:latin typeface="Arial" charset="0"/>
                <a:ea typeface="ＭＳ Ｐゴシック" pitchFamily="34" charset="-128"/>
              </a:defRPr>
            </a:lvl3pPr>
            <a:lvl4pPr marL="1639563" indent="-234224">
              <a:defRPr sz="2500">
                <a:solidFill>
                  <a:schemeClr val="tx1"/>
                </a:solidFill>
                <a:latin typeface="Arial" charset="0"/>
                <a:ea typeface="ＭＳ Ｐゴシック" pitchFamily="34" charset="-128"/>
              </a:defRPr>
            </a:lvl4pPr>
            <a:lvl5pPr marL="2108010" indent="-234224">
              <a:defRPr sz="2500">
                <a:solidFill>
                  <a:schemeClr val="tx1"/>
                </a:solidFill>
                <a:latin typeface="Arial" charset="0"/>
                <a:ea typeface="ＭＳ Ｐゴシック" pitchFamily="34" charset="-128"/>
              </a:defRPr>
            </a:lvl5pPr>
            <a:lvl6pPr marL="2576456" indent="-234224" eaLnBrk="0" fontAlgn="base" hangingPunct="0">
              <a:spcBef>
                <a:spcPct val="0"/>
              </a:spcBef>
              <a:spcAft>
                <a:spcPct val="0"/>
              </a:spcAft>
              <a:defRPr sz="2500">
                <a:solidFill>
                  <a:schemeClr val="tx1"/>
                </a:solidFill>
                <a:latin typeface="Arial" charset="0"/>
                <a:ea typeface="ＭＳ Ｐゴシック" pitchFamily="34" charset="-128"/>
              </a:defRPr>
            </a:lvl6pPr>
            <a:lvl7pPr marL="3044903" indent="-234224" eaLnBrk="0" fontAlgn="base" hangingPunct="0">
              <a:spcBef>
                <a:spcPct val="0"/>
              </a:spcBef>
              <a:spcAft>
                <a:spcPct val="0"/>
              </a:spcAft>
              <a:defRPr sz="2500">
                <a:solidFill>
                  <a:schemeClr val="tx1"/>
                </a:solidFill>
                <a:latin typeface="Arial" charset="0"/>
                <a:ea typeface="ＭＳ Ｐゴシック" pitchFamily="34" charset="-128"/>
              </a:defRPr>
            </a:lvl7pPr>
            <a:lvl8pPr marL="3513349" indent="-234224" eaLnBrk="0" fontAlgn="base" hangingPunct="0">
              <a:spcBef>
                <a:spcPct val="0"/>
              </a:spcBef>
              <a:spcAft>
                <a:spcPct val="0"/>
              </a:spcAft>
              <a:defRPr sz="2500">
                <a:solidFill>
                  <a:schemeClr val="tx1"/>
                </a:solidFill>
                <a:latin typeface="Arial" charset="0"/>
                <a:ea typeface="ＭＳ Ｐゴシック" pitchFamily="34" charset="-128"/>
              </a:defRPr>
            </a:lvl8pPr>
            <a:lvl9pPr marL="3981797" indent="-234224" eaLnBrk="0" fontAlgn="base" hangingPunct="0">
              <a:spcBef>
                <a:spcPct val="0"/>
              </a:spcBef>
              <a:spcAft>
                <a:spcPct val="0"/>
              </a:spcAft>
              <a:defRPr sz="2500">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A1400A-56F8-42DE-9F96-98E9C4DC944B}" type="slidenum">
              <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dirty="0"/>
          </a:p>
        </p:txBody>
      </p:sp>
    </p:spTree>
    <p:extLst>
      <p:ext uri="{BB962C8B-B14F-4D97-AF65-F5344CB8AC3E}">
        <p14:creationId xmlns:p14="http://schemas.microsoft.com/office/powerpoint/2010/main" val="421720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71D461A-575F-4E23-8422-33FCFF48B7F6}" type="slidenum">
              <a:rPr lang="en-AU" smtClean="0"/>
              <a:t>21</a:t>
            </a:fld>
            <a:endParaRPr lang="en-AU"/>
          </a:p>
        </p:txBody>
      </p:sp>
    </p:spTree>
    <p:extLst>
      <p:ext uri="{BB962C8B-B14F-4D97-AF65-F5344CB8AC3E}">
        <p14:creationId xmlns:p14="http://schemas.microsoft.com/office/powerpoint/2010/main" val="92747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B2BC-8823-4004-BAD8-2321AAFA673A}"/>
              </a:ext>
            </a:extLst>
          </p:cNvPr>
          <p:cNvSpPr>
            <a:spLocks noGrp="1"/>
          </p:cNvSpPr>
          <p:nvPr>
            <p:ph type="ctrTitle"/>
          </p:nvPr>
        </p:nvSpPr>
        <p:spPr>
          <a:xfrm>
            <a:off x="1143000" y="1122363"/>
            <a:ext cx="6858000" cy="2387600"/>
          </a:xfrm>
        </p:spPr>
        <p:txBody>
          <a:bodyPr anchor="b">
            <a:normAutofit/>
          </a:bodyPr>
          <a:lstStyle>
            <a:lvl1pPr algn="ctr">
              <a:defRPr sz="40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A0AA156F-B70D-4B2B-9943-D5DACBA59DF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ADDC210-D03A-43FB-856E-61C54A6DC7F1}"/>
              </a:ext>
            </a:extLst>
          </p:cNvPr>
          <p:cNvSpPr>
            <a:spLocks noGrp="1"/>
          </p:cNvSpPr>
          <p:nvPr>
            <p:ph type="dt" sz="half" idx="10"/>
          </p:nvPr>
        </p:nvSpPr>
        <p:spPr/>
        <p:txBody>
          <a:bodyPr/>
          <a:lstStyle/>
          <a:p>
            <a:fld id="{544BD97B-1689-4D7B-9C9D-A29FDD58EF80}" type="datetime1">
              <a:rPr lang="en-AU" smtClean="0"/>
              <a:t>11/07/2019</a:t>
            </a:fld>
            <a:endParaRPr lang="en-AU"/>
          </a:p>
        </p:txBody>
      </p:sp>
      <p:sp>
        <p:nvSpPr>
          <p:cNvPr id="5" name="Footer Placeholder 4">
            <a:extLst>
              <a:ext uri="{FF2B5EF4-FFF2-40B4-BE49-F238E27FC236}">
                <a16:creationId xmlns:a16="http://schemas.microsoft.com/office/drawing/2014/main" id="{B27625D9-01D9-46AA-B693-A811DA5A146E}"/>
              </a:ext>
            </a:extLst>
          </p:cNvPr>
          <p:cNvSpPr>
            <a:spLocks noGrp="1"/>
          </p:cNvSpPr>
          <p:nvPr>
            <p:ph type="ftr" sz="quarter" idx="11"/>
          </p:nvPr>
        </p:nvSpPr>
        <p:spPr>
          <a:xfrm>
            <a:off x="2324456" y="6356352"/>
            <a:ext cx="4495088" cy="365125"/>
          </a:xfrm>
        </p:spPr>
        <p:txBody>
          <a:bodyPr/>
          <a:lstStyle/>
          <a:p>
            <a:r>
              <a:rPr lang="en-US" dirty="0"/>
              <a:t>EDU6170: Assessment in Education: Policies, Practices and Equity</a:t>
            </a:r>
            <a:endParaRPr lang="en-AU" dirty="0"/>
          </a:p>
        </p:txBody>
      </p:sp>
      <p:sp>
        <p:nvSpPr>
          <p:cNvPr id="6" name="Slide Number Placeholder 5">
            <a:extLst>
              <a:ext uri="{FF2B5EF4-FFF2-40B4-BE49-F238E27FC236}">
                <a16:creationId xmlns:a16="http://schemas.microsoft.com/office/drawing/2014/main" id="{3FD0F187-387A-494E-8C31-F1F8A58608B3}"/>
              </a:ext>
            </a:extLst>
          </p:cNvPr>
          <p:cNvSpPr>
            <a:spLocks noGrp="1"/>
          </p:cNvSpPr>
          <p:nvPr>
            <p:ph type="sldNum" sz="quarter" idx="12"/>
          </p:nvPr>
        </p:nvSpPr>
        <p:spPr/>
        <p:txBody>
          <a:bodyPr/>
          <a:lstStyle/>
          <a:p>
            <a:fld id="{BA0A7F91-468E-4020-B82A-846E2351C944}" type="slidenum">
              <a:rPr lang="en-AU" smtClean="0"/>
              <a:t>‹#›</a:t>
            </a:fld>
            <a:endParaRPr lang="en-AU"/>
          </a:p>
        </p:txBody>
      </p:sp>
    </p:spTree>
    <p:extLst>
      <p:ext uri="{BB962C8B-B14F-4D97-AF65-F5344CB8AC3E}">
        <p14:creationId xmlns:p14="http://schemas.microsoft.com/office/powerpoint/2010/main" val="134767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7A63BF6-9128-45B7-A710-6CE50D8706DC}" type="datetime1">
              <a:rPr lang="en-AU" smtClean="0"/>
              <a:t>11/07/2019</a:t>
            </a:fld>
            <a:endParaRPr lang="en-AU"/>
          </a:p>
        </p:txBody>
      </p:sp>
      <p:sp>
        <p:nvSpPr>
          <p:cNvPr id="5" name="Footer Placeholder 4"/>
          <p:cNvSpPr>
            <a:spLocks noGrp="1"/>
          </p:cNvSpPr>
          <p:nvPr>
            <p:ph type="ftr" sz="quarter" idx="11"/>
          </p:nvPr>
        </p:nvSpPr>
        <p:spPr>
          <a:xfrm>
            <a:off x="2281727" y="6356350"/>
            <a:ext cx="4563453" cy="365125"/>
          </a:xfrm>
          <a:prstGeom prst="rect">
            <a:avLst/>
          </a:prstGeom>
        </p:spPr>
        <p:txBody>
          <a:bodyPr/>
          <a:lstStyle>
            <a:lvl1pPr>
              <a:defRPr/>
            </a:lvl1pPr>
          </a:lstStyle>
          <a:p>
            <a:pPr>
              <a:defRPr/>
            </a:pPr>
            <a:r>
              <a:rPr lang="en-US" dirty="0"/>
              <a:t>EDU6170: Assessment in Education: Policies, Practices and Equity</a:t>
            </a:r>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C4FF69-2E38-4946-A654-B20E11EBDDAA}" type="slidenum">
              <a:rPr lang="en-AU"/>
              <a:pPr>
                <a:defRPr/>
              </a:pPr>
              <a:t>‹#›</a:t>
            </a:fld>
            <a:endParaRPr lang="en-AU"/>
          </a:p>
        </p:txBody>
      </p:sp>
    </p:spTree>
    <p:extLst>
      <p:ext uri="{BB962C8B-B14F-4D97-AF65-F5344CB8AC3E}">
        <p14:creationId xmlns:p14="http://schemas.microsoft.com/office/powerpoint/2010/main" val="292543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73A1774C-E82B-4140-8883-B60C7BABA64A}" type="datetime1">
              <a:rPr lang="en-AU" smtClean="0"/>
              <a:t>11/07/2019</a:t>
            </a:fld>
            <a:endParaRPr lang="en-AU"/>
          </a:p>
        </p:txBody>
      </p:sp>
      <p:sp>
        <p:nvSpPr>
          <p:cNvPr id="6" name="Rectangle 66"/>
          <p:cNvSpPr>
            <a:spLocks noGrp="1" noChangeArrowheads="1"/>
          </p:cNvSpPr>
          <p:nvPr>
            <p:ph type="ftr" sz="quarter" idx="11"/>
          </p:nvPr>
        </p:nvSpPr>
        <p:spPr>
          <a:xfrm>
            <a:off x="2127903" y="6248400"/>
            <a:ext cx="4888194" cy="457200"/>
          </a:xfrm>
          <a:prstGeom prst="rect">
            <a:avLst/>
          </a:prstGeom>
          <a:ln/>
        </p:spPr>
        <p:txBody>
          <a:bodyPr/>
          <a:lstStyle>
            <a:lvl1pPr>
              <a:defRPr/>
            </a:lvl1pPr>
          </a:lstStyle>
          <a:p>
            <a:pPr>
              <a:defRPr/>
            </a:pPr>
            <a:r>
              <a:rPr lang="en-US" dirty="0"/>
              <a:t>EDU6170: Assessment in Education: Policies, Practices and Equity</a:t>
            </a:r>
            <a:endParaRPr lang="en-AU" dirty="0"/>
          </a:p>
        </p:txBody>
      </p:sp>
      <p:sp>
        <p:nvSpPr>
          <p:cNvPr id="7" name="Rectangle 6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6076DB31-3109-4C51-AC50-EAC135D3FF35}" type="slidenum">
              <a:rPr lang="en-AU"/>
              <a:pPr>
                <a:defRPr/>
              </a:pPr>
              <a:t>‹#›</a:t>
            </a:fld>
            <a:endParaRPr lang="en-AU"/>
          </a:p>
        </p:txBody>
      </p:sp>
    </p:spTree>
    <p:extLst>
      <p:ext uri="{BB962C8B-B14F-4D97-AF65-F5344CB8AC3E}">
        <p14:creationId xmlns:p14="http://schemas.microsoft.com/office/powerpoint/2010/main" val="89424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905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00600" y="4038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14B4C4AF-749E-49EF-9435-3FFEC2E63178}" type="datetime1">
              <a:rPr lang="en-AU" smtClean="0"/>
              <a:t>11/07/2019</a:t>
            </a:fld>
            <a:endParaRPr lang="en-AU"/>
          </a:p>
        </p:txBody>
      </p:sp>
      <p:sp>
        <p:nvSpPr>
          <p:cNvPr id="7" name="Rectangle 66"/>
          <p:cNvSpPr>
            <a:spLocks noGrp="1" noChangeArrowheads="1"/>
          </p:cNvSpPr>
          <p:nvPr>
            <p:ph type="ftr" sz="quarter" idx="11"/>
          </p:nvPr>
        </p:nvSpPr>
        <p:spPr>
          <a:xfrm>
            <a:off x="2209799" y="6248400"/>
            <a:ext cx="4729385" cy="457200"/>
          </a:xfrm>
          <a:prstGeom prst="rect">
            <a:avLst/>
          </a:prstGeom>
          <a:ln/>
        </p:spPr>
        <p:txBody>
          <a:bodyPr/>
          <a:lstStyle>
            <a:lvl1pPr>
              <a:defRPr/>
            </a:lvl1pPr>
          </a:lstStyle>
          <a:p>
            <a:pPr>
              <a:defRPr/>
            </a:pPr>
            <a:r>
              <a:rPr lang="en-US" dirty="0"/>
              <a:t>EDU6170: Assessment in Education: Policies, Practices and Equity</a:t>
            </a:r>
            <a:endParaRPr lang="en-AU" dirty="0"/>
          </a:p>
        </p:txBody>
      </p:sp>
      <p:sp>
        <p:nvSpPr>
          <p:cNvPr id="8" name="Rectangle 6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BF4EC26-3A08-4F4D-8A2D-8A699085CF9E}" type="slidenum">
              <a:rPr lang="en-AU"/>
              <a:pPr>
                <a:defRPr/>
              </a:pPr>
              <a:t>‹#›</a:t>
            </a:fld>
            <a:endParaRPr lang="en-AU"/>
          </a:p>
        </p:txBody>
      </p:sp>
    </p:spTree>
    <p:extLst>
      <p:ext uri="{BB962C8B-B14F-4D97-AF65-F5344CB8AC3E}">
        <p14:creationId xmlns:p14="http://schemas.microsoft.com/office/powerpoint/2010/main" val="3191531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6" y="1600200"/>
            <a:ext cx="7085013" cy="1066800"/>
          </a:xfrm>
        </p:spPr>
        <p:txBody>
          <a:bodyPr/>
          <a:lstStyle>
            <a:lvl1pPr>
              <a:defRPr/>
            </a:lvl1pPr>
          </a:lstStyle>
          <a:p>
            <a:pPr lvl="0"/>
            <a:endParaRPr lang="en-AU" altLang="en-US" noProof="0" dirty="0"/>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endParaRPr lang="en-AU" altLang="en-US" noProof="0" dirty="0"/>
          </a:p>
        </p:txBody>
      </p:sp>
      <p:sp>
        <p:nvSpPr>
          <p:cNvPr id="3076" name="Rectangle 4"/>
          <p:cNvSpPr>
            <a:spLocks noGrp="1" noChangeArrowheads="1"/>
          </p:cNvSpPr>
          <p:nvPr>
            <p:ph type="dt" sz="half" idx="2"/>
          </p:nvPr>
        </p:nvSpPr>
        <p:spPr/>
        <p:txBody>
          <a:bodyPr/>
          <a:lstStyle>
            <a:lvl1pPr>
              <a:defRPr/>
            </a:lvl1pPr>
          </a:lstStyle>
          <a:p>
            <a:fld id="{F66430CA-3935-4F27-98E7-F1E2FCCB0627}" type="datetime1">
              <a:rPr lang="en-AU" smtClean="0"/>
              <a:t>11/07/2019</a:t>
            </a:fld>
            <a:endParaRPr lang="en-AU"/>
          </a:p>
        </p:txBody>
      </p:sp>
      <p:sp>
        <p:nvSpPr>
          <p:cNvPr id="3077" name="Rectangle 5"/>
          <p:cNvSpPr>
            <a:spLocks noGrp="1" noChangeArrowheads="1"/>
          </p:cNvSpPr>
          <p:nvPr>
            <p:ph type="ftr" sz="quarter" idx="3"/>
          </p:nvPr>
        </p:nvSpPr>
        <p:spPr/>
        <p:txBody>
          <a:bodyPr/>
          <a:lstStyle>
            <a:lvl1pPr>
              <a:defRPr i="1"/>
            </a:lvl1pPr>
          </a:lstStyle>
          <a:p>
            <a:r>
              <a:rPr lang="en-US"/>
              <a:t>EDU6170: Assessment in Education: Policies, Practices and Equity</a:t>
            </a:r>
            <a:endParaRPr lang="en-AU" dirty="0"/>
          </a:p>
        </p:txBody>
      </p:sp>
      <p:sp>
        <p:nvSpPr>
          <p:cNvPr id="3078" name="Rectangle 6"/>
          <p:cNvSpPr>
            <a:spLocks noGrp="1" noChangeArrowheads="1"/>
          </p:cNvSpPr>
          <p:nvPr>
            <p:ph type="sldNum" sz="quarter" idx="4"/>
          </p:nvPr>
        </p:nvSpPr>
        <p:spPr/>
        <p:txBody>
          <a:bodyPr/>
          <a:lstStyle>
            <a:lvl1pPr>
              <a:defRPr/>
            </a:lvl1pPr>
          </a:lstStyle>
          <a:p>
            <a:fld id="{BA0A7F91-468E-4020-B82A-846E2351C944}" type="slidenum">
              <a:rPr lang="en-AU" smtClean="0"/>
              <a:t>‹#›</a:t>
            </a:fld>
            <a:endParaRPr lang="en-AU"/>
          </a:p>
        </p:txBody>
      </p:sp>
    </p:spTree>
    <p:extLst>
      <p:ext uri="{BB962C8B-B14F-4D97-AF65-F5344CB8AC3E}">
        <p14:creationId xmlns:p14="http://schemas.microsoft.com/office/powerpoint/2010/main" val="1980108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D7A30A9-282F-45EE-ABC2-A01F9C79D1F8}" type="datetime1">
              <a:rPr lang="en-AU" smtClean="0"/>
              <a:t>11/07/2019</a:t>
            </a:fld>
            <a:endParaRPr lang="en-AU"/>
          </a:p>
        </p:txBody>
      </p:sp>
      <p:sp>
        <p:nvSpPr>
          <p:cNvPr id="3" name="Footer Placeholder 2"/>
          <p:cNvSpPr>
            <a:spLocks noGrp="1"/>
          </p:cNvSpPr>
          <p:nvPr>
            <p:ph type="ftr" sz="quarter" idx="11"/>
          </p:nvPr>
        </p:nvSpPr>
        <p:spPr>
          <a:xfrm>
            <a:off x="2590800" y="6429375"/>
            <a:ext cx="3962400" cy="323850"/>
          </a:xfrm>
        </p:spPr>
        <p:txBody>
          <a:bodyPr/>
          <a:lstStyle>
            <a:lvl1pPr>
              <a:defRPr/>
            </a:lvl1pPr>
          </a:lstStyle>
          <a:p>
            <a:r>
              <a:rPr lang="en-US"/>
              <a:t>EDU6170: Assessment in Education: Policies, Practices and Equity</a:t>
            </a:r>
            <a:endParaRPr lang="en-AU" dirty="0"/>
          </a:p>
        </p:txBody>
      </p:sp>
      <p:sp>
        <p:nvSpPr>
          <p:cNvPr id="4" name="Slide Number Placeholder 3"/>
          <p:cNvSpPr>
            <a:spLocks noGrp="1"/>
          </p:cNvSpPr>
          <p:nvPr>
            <p:ph type="sldNum" sz="quarter" idx="12"/>
          </p:nvPr>
        </p:nvSpPr>
        <p:spPr/>
        <p:txBody>
          <a:bodyPr/>
          <a:lstStyle>
            <a:lvl1pPr>
              <a:defRPr/>
            </a:lvl1pPr>
          </a:lstStyle>
          <a:p>
            <a:fld id="{BA0A7F91-468E-4020-B82A-846E2351C944}" type="slidenum">
              <a:rPr lang="en-AU" smtClean="0"/>
              <a:t>‹#›</a:t>
            </a:fld>
            <a:endParaRPr lang="en-AU"/>
          </a:p>
        </p:txBody>
      </p:sp>
    </p:spTree>
    <p:extLst>
      <p:ext uri="{BB962C8B-B14F-4D97-AF65-F5344CB8AC3E}">
        <p14:creationId xmlns:p14="http://schemas.microsoft.com/office/powerpoint/2010/main" val="3631085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F86713-704B-4BD1-BB60-6AFB177F7639}" type="datetime1">
              <a:rPr lang="en-AU" smtClean="0"/>
              <a:t>11/07/2019</a:t>
            </a:fld>
            <a:endParaRPr lang="en-AU"/>
          </a:p>
        </p:txBody>
      </p:sp>
      <p:sp>
        <p:nvSpPr>
          <p:cNvPr id="5" name="Footer Placeholder 4"/>
          <p:cNvSpPr>
            <a:spLocks noGrp="1"/>
          </p:cNvSpPr>
          <p:nvPr>
            <p:ph type="ftr" sz="quarter" idx="11"/>
          </p:nvPr>
        </p:nvSpPr>
        <p:spPr>
          <a:xfrm>
            <a:off x="2396319" y="329308"/>
            <a:ext cx="3086292" cy="309201"/>
          </a:xfrm>
        </p:spPr>
        <p:txBody>
          <a:bodyPr/>
          <a:lstStyle/>
          <a:p>
            <a:r>
              <a:rPr lang="en-AU"/>
              <a:t>RES6101</a:t>
            </a:r>
            <a:endParaRPr lang="en-AU" dirty="0"/>
          </a:p>
        </p:txBody>
      </p:sp>
      <p:sp>
        <p:nvSpPr>
          <p:cNvPr id="6" name="Slide Number Placeholder 5"/>
          <p:cNvSpPr>
            <a:spLocks noGrp="1"/>
          </p:cNvSpPr>
          <p:nvPr>
            <p:ph type="sldNum" sz="quarter" idx="12"/>
          </p:nvPr>
        </p:nvSpPr>
        <p:spPr>
          <a:xfrm>
            <a:off x="1434703" y="798973"/>
            <a:ext cx="802005" cy="503578"/>
          </a:xfrm>
        </p:spPr>
        <p:txBody>
          <a:bodyPr/>
          <a:lstStyle/>
          <a:p>
            <a:fld id="{B0C9A95F-C6E3-4235-9AAE-736522D1E663}" type="slidenum">
              <a:rPr lang="en-AU" smtClean="0"/>
              <a:t>‹#›</a:t>
            </a:fld>
            <a:endParaRPr lang="en-AU"/>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877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6420F-91D9-4547-843F-504D9813F804}" type="datetimeFigureOut">
              <a:rPr lang="en-AU" smtClean="0"/>
              <a:t>11/07/2019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4FB481-4C30-4626-95FF-749E89D33D32}" type="slidenum">
              <a:rPr lang="en-AU" smtClean="0"/>
              <a:t>‹#›</a:t>
            </a:fld>
            <a:endParaRPr lang="en-AU"/>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48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78CF65-73C4-4818-96D7-54A771C62A55}" type="datetime1">
              <a:rPr lang="en-AU" smtClean="0"/>
              <a:t>11/07/2019</a:t>
            </a:fld>
            <a:endParaRPr lang="en-AU"/>
          </a:p>
        </p:txBody>
      </p:sp>
      <p:sp>
        <p:nvSpPr>
          <p:cNvPr id="5" name="Footer Placeholder 4"/>
          <p:cNvSpPr>
            <a:spLocks noGrp="1"/>
          </p:cNvSpPr>
          <p:nvPr>
            <p:ph type="ftr" sz="quarter" idx="11"/>
          </p:nvPr>
        </p:nvSpPr>
        <p:spPr/>
        <p:txBody>
          <a:bodyPr/>
          <a:lstStyle/>
          <a:p>
            <a:r>
              <a:rPr lang="en-AU"/>
              <a:t>RES6101</a:t>
            </a:r>
            <a:endParaRPr lang="en-AU" dirty="0"/>
          </a:p>
        </p:txBody>
      </p:sp>
      <p:sp>
        <p:nvSpPr>
          <p:cNvPr id="6" name="Slide Number Placeholder 5"/>
          <p:cNvSpPr>
            <a:spLocks noGrp="1"/>
          </p:cNvSpPr>
          <p:nvPr>
            <p:ph type="sldNum" sz="quarter" idx="12"/>
          </p:nvPr>
        </p:nvSpPr>
        <p:spPr/>
        <p:txBody>
          <a:bodyPr/>
          <a:lstStyle/>
          <a:p>
            <a:fld id="{B0C9A95F-C6E3-4235-9AAE-736522D1E663}" type="slidenum">
              <a:rPr lang="en-AU" smtClean="0"/>
              <a:t>‹#›</a:t>
            </a:fld>
            <a:endParaRPr lang="en-AU"/>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420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46420F-91D9-4547-843F-504D9813F804}" type="datetimeFigureOut">
              <a:rPr lang="en-AU" smtClean="0"/>
              <a:t>11/07/2019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4FB481-4C30-4626-95FF-749E89D33D32}" type="slidenum">
              <a:rPr lang="en-AU" smtClean="0"/>
              <a:t>‹#›</a:t>
            </a:fld>
            <a:endParaRPr lang="en-AU"/>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6877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46420F-91D9-4547-843F-504D9813F804}" type="datetimeFigureOut">
              <a:rPr lang="en-AU" smtClean="0"/>
              <a:t>11/07/2019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C4FB481-4C30-4626-95FF-749E89D33D32}" type="slidenum">
              <a:rPr lang="en-AU" smtClean="0"/>
              <a:t>‹#›</a:t>
            </a:fld>
            <a:endParaRPr lang="en-AU"/>
          </a:p>
        </p:txBody>
      </p:sp>
    </p:spTree>
    <p:extLst>
      <p:ext uri="{BB962C8B-B14F-4D97-AF65-F5344CB8AC3E}">
        <p14:creationId xmlns:p14="http://schemas.microsoft.com/office/powerpoint/2010/main" val="403118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5C07A-6D9C-42E4-A2B4-43EE93792D76}"/>
              </a:ext>
            </a:extLst>
          </p:cNvPr>
          <p:cNvSpPr>
            <a:spLocks noGrp="1"/>
          </p:cNvSpPr>
          <p:nvPr>
            <p:ph idx="1"/>
          </p:nvPr>
        </p:nvSpPr>
        <p:spPr>
          <a:xfrm>
            <a:off x="335902" y="1825625"/>
            <a:ext cx="844420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D901401-BEE6-4EB5-8C16-E86584BC64BF}"/>
              </a:ext>
            </a:extLst>
          </p:cNvPr>
          <p:cNvSpPr>
            <a:spLocks noGrp="1"/>
          </p:cNvSpPr>
          <p:nvPr>
            <p:ph type="dt" sz="half" idx="10"/>
          </p:nvPr>
        </p:nvSpPr>
        <p:spPr/>
        <p:txBody>
          <a:bodyPr/>
          <a:lstStyle/>
          <a:p>
            <a:fld id="{3453452B-D00E-4D40-BD79-A73B52F91B91}" type="datetime1">
              <a:rPr lang="en-AU" smtClean="0"/>
              <a:t>11/07/2019</a:t>
            </a:fld>
            <a:endParaRPr lang="en-AU"/>
          </a:p>
        </p:txBody>
      </p:sp>
      <p:sp>
        <p:nvSpPr>
          <p:cNvPr id="5" name="Footer Placeholder 4">
            <a:extLst>
              <a:ext uri="{FF2B5EF4-FFF2-40B4-BE49-F238E27FC236}">
                <a16:creationId xmlns:a16="http://schemas.microsoft.com/office/drawing/2014/main" id="{B4FF48C8-3874-4EB6-AF38-6A5E3CE25360}"/>
              </a:ext>
            </a:extLst>
          </p:cNvPr>
          <p:cNvSpPr>
            <a:spLocks noGrp="1"/>
          </p:cNvSpPr>
          <p:nvPr>
            <p:ph type="ftr" sz="quarter" idx="11"/>
          </p:nvPr>
        </p:nvSpPr>
        <p:spPr>
          <a:xfrm>
            <a:off x="2324455" y="6356352"/>
            <a:ext cx="4537817" cy="365125"/>
          </a:xfrm>
        </p:spPr>
        <p:txBody>
          <a:bodyPr/>
          <a:lstStyle/>
          <a:p>
            <a:r>
              <a:rPr lang="en-US" dirty="0"/>
              <a:t>EDU6170: Assessment in Education: Policies, Practices and Equity</a:t>
            </a:r>
            <a:endParaRPr lang="en-AU" dirty="0"/>
          </a:p>
        </p:txBody>
      </p:sp>
      <p:sp>
        <p:nvSpPr>
          <p:cNvPr id="6" name="Slide Number Placeholder 5">
            <a:extLst>
              <a:ext uri="{FF2B5EF4-FFF2-40B4-BE49-F238E27FC236}">
                <a16:creationId xmlns:a16="http://schemas.microsoft.com/office/drawing/2014/main" id="{B2DB624A-F29A-4F1D-BAEF-5117E16A1787}"/>
              </a:ext>
            </a:extLst>
          </p:cNvPr>
          <p:cNvSpPr>
            <a:spLocks noGrp="1"/>
          </p:cNvSpPr>
          <p:nvPr>
            <p:ph type="sldNum" sz="quarter" idx="12"/>
          </p:nvPr>
        </p:nvSpPr>
        <p:spPr/>
        <p:txBody>
          <a:bodyPr/>
          <a:lstStyle/>
          <a:p>
            <a:fld id="{BA0A7F91-468E-4020-B82A-846E2351C944}" type="slidenum">
              <a:rPr lang="en-AU" smtClean="0"/>
              <a:t>‹#›</a:t>
            </a:fld>
            <a:endParaRPr lang="en-AU"/>
          </a:p>
        </p:txBody>
      </p:sp>
      <p:sp>
        <p:nvSpPr>
          <p:cNvPr id="9" name="Rectangle 8"/>
          <p:cNvSpPr/>
          <p:nvPr userDrawn="1"/>
        </p:nvSpPr>
        <p:spPr>
          <a:xfrm>
            <a:off x="0" y="790127"/>
            <a:ext cx="9144000" cy="689881"/>
          </a:xfrm>
          <a:prstGeom prst="rect">
            <a:avLst/>
          </a:prstGeom>
          <a:solidFill>
            <a:srgbClr val="004A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AU" dirty="0"/>
          </a:p>
        </p:txBody>
      </p:sp>
      <p:sp>
        <p:nvSpPr>
          <p:cNvPr id="10" name="Title 1">
            <a:extLst>
              <a:ext uri="{FF2B5EF4-FFF2-40B4-BE49-F238E27FC236}">
                <a16:creationId xmlns:a16="http://schemas.microsoft.com/office/drawing/2014/main" id="{BFCB2EB6-51F3-47C0-B532-73A4232CA65C}"/>
              </a:ext>
            </a:extLst>
          </p:cNvPr>
          <p:cNvSpPr>
            <a:spLocks noGrp="1"/>
          </p:cNvSpPr>
          <p:nvPr>
            <p:ph type="title"/>
          </p:nvPr>
        </p:nvSpPr>
        <p:spPr>
          <a:xfrm>
            <a:off x="0" y="625151"/>
            <a:ext cx="9144000" cy="1045463"/>
          </a:xfrm>
        </p:spPr>
        <p:txBody>
          <a:bodyPr/>
          <a:lstStyle>
            <a:lvl1pPr algn="ctr">
              <a:defRPr>
                <a:solidFill>
                  <a:schemeClr val="bg1"/>
                </a:solidFill>
                <a:latin typeface="+mn-lt"/>
              </a:defRPr>
            </a:lvl1pPr>
          </a:lstStyle>
          <a:p>
            <a:r>
              <a:rPr lang="en-US" dirty="0"/>
              <a:t>Click to edit Master title style</a:t>
            </a:r>
            <a:endParaRPr lang="en-AU" dirty="0"/>
          </a:p>
        </p:txBody>
      </p:sp>
    </p:spTree>
    <p:extLst>
      <p:ext uri="{BB962C8B-B14F-4D97-AF65-F5344CB8AC3E}">
        <p14:creationId xmlns:p14="http://schemas.microsoft.com/office/powerpoint/2010/main" val="2892200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9DF804-A010-4ACB-9B2C-CCDD3D8C3537}" type="datetime1">
              <a:rPr lang="en-AU" smtClean="0"/>
              <a:t>11/07/2019</a:t>
            </a:fld>
            <a:endParaRPr lang="en-AU"/>
          </a:p>
        </p:txBody>
      </p:sp>
      <p:sp>
        <p:nvSpPr>
          <p:cNvPr id="4" name="Footer Placeholder 3"/>
          <p:cNvSpPr>
            <a:spLocks noGrp="1"/>
          </p:cNvSpPr>
          <p:nvPr>
            <p:ph type="ftr" sz="quarter" idx="11"/>
          </p:nvPr>
        </p:nvSpPr>
        <p:spPr/>
        <p:txBody>
          <a:bodyPr/>
          <a:lstStyle/>
          <a:p>
            <a:r>
              <a:rPr lang="en-AU"/>
              <a:t>RES6101</a:t>
            </a:r>
            <a:endParaRPr lang="en-AU" dirty="0"/>
          </a:p>
        </p:txBody>
      </p:sp>
      <p:sp>
        <p:nvSpPr>
          <p:cNvPr id="5" name="Slide Number Placeholder 4"/>
          <p:cNvSpPr>
            <a:spLocks noGrp="1"/>
          </p:cNvSpPr>
          <p:nvPr>
            <p:ph type="sldNum" sz="quarter" idx="12"/>
          </p:nvPr>
        </p:nvSpPr>
        <p:spPr/>
        <p:txBody>
          <a:bodyPr/>
          <a:lstStyle/>
          <a:p>
            <a:fld id="{B0C9A95F-C6E3-4235-9AAE-736522D1E663}" type="slidenum">
              <a:rPr lang="en-AU" smtClean="0"/>
              <a:t>‹#›</a:t>
            </a:fld>
            <a:endParaRPr lang="en-AU"/>
          </a:p>
        </p:txBody>
      </p:sp>
    </p:spTree>
    <p:extLst>
      <p:ext uri="{BB962C8B-B14F-4D97-AF65-F5344CB8AC3E}">
        <p14:creationId xmlns:p14="http://schemas.microsoft.com/office/powerpoint/2010/main" val="207911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902BD-7611-4327-A5D1-644ECF79D3E1}" type="datetime1">
              <a:rPr lang="en-AU" smtClean="0"/>
              <a:t>11/07/2019</a:t>
            </a:fld>
            <a:endParaRPr lang="en-AU"/>
          </a:p>
        </p:txBody>
      </p:sp>
      <p:sp>
        <p:nvSpPr>
          <p:cNvPr id="3" name="Footer Placeholder 2"/>
          <p:cNvSpPr>
            <a:spLocks noGrp="1"/>
          </p:cNvSpPr>
          <p:nvPr>
            <p:ph type="ftr" sz="quarter" idx="11"/>
          </p:nvPr>
        </p:nvSpPr>
        <p:spPr/>
        <p:txBody>
          <a:bodyPr/>
          <a:lstStyle/>
          <a:p>
            <a:r>
              <a:rPr lang="en-AU"/>
              <a:t>RES6101</a:t>
            </a:r>
            <a:endParaRPr lang="en-AU" dirty="0"/>
          </a:p>
        </p:txBody>
      </p:sp>
      <p:sp>
        <p:nvSpPr>
          <p:cNvPr id="4" name="Slide Number Placeholder 3"/>
          <p:cNvSpPr>
            <a:spLocks noGrp="1"/>
          </p:cNvSpPr>
          <p:nvPr>
            <p:ph type="sldNum" sz="quarter" idx="12"/>
          </p:nvPr>
        </p:nvSpPr>
        <p:spPr/>
        <p:txBody>
          <a:bodyPr/>
          <a:lstStyle/>
          <a:p>
            <a:fld id="{B0C9A95F-C6E3-4235-9AAE-736522D1E663}" type="slidenum">
              <a:rPr lang="en-AU" smtClean="0"/>
              <a:t>‹#›</a:t>
            </a:fld>
            <a:endParaRPr lang="en-AU"/>
          </a:p>
        </p:txBody>
      </p:sp>
    </p:spTree>
    <p:extLst>
      <p:ext uri="{BB962C8B-B14F-4D97-AF65-F5344CB8AC3E}">
        <p14:creationId xmlns:p14="http://schemas.microsoft.com/office/powerpoint/2010/main" val="1412538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F46420F-91D9-4547-843F-504D9813F804}" type="datetimeFigureOut">
              <a:rPr lang="en-AU" smtClean="0"/>
              <a:t>11/07/2019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4FB481-4C30-4626-95FF-749E89D33D32}" type="slidenum">
              <a:rPr lang="en-AU" smtClean="0"/>
              <a:t>‹#›</a:t>
            </a:fld>
            <a:endParaRPr lang="en-AU"/>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7479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DC094DF-920E-42AC-B3ED-CA35F315BFD5}" type="datetime1">
              <a:rPr lang="en-AU" smtClean="0"/>
              <a:t>11/07/2019</a:t>
            </a:fld>
            <a:endParaRPr lang="en-AU"/>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B0C9A95F-C6E3-4235-9AAE-736522D1E663}" type="slidenum">
              <a:rPr lang="en-AU" smtClean="0"/>
              <a:t>‹#›</a:t>
            </a:fld>
            <a:endParaRPr lang="en-AU"/>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449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6420F-91D9-4547-843F-504D9813F804}" type="datetimeFigureOut">
              <a:rPr lang="en-AU" smtClean="0"/>
              <a:t>11/07/2019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4FB481-4C30-4626-95FF-749E89D33D32}" type="slidenum">
              <a:rPr lang="en-AU" smtClean="0"/>
              <a:t>‹#›</a:t>
            </a:fld>
            <a:endParaRPr lang="en-AU"/>
          </a:p>
        </p:txBody>
      </p:sp>
    </p:spTree>
    <p:extLst>
      <p:ext uri="{BB962C8B-B14F-4D97-AF65-F5344CB8AC3E}">
        <p14:creationId xmlns:p14="http://schemas.microsoft.com/office/powerpoint/2010/main" val="1758827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6420F-91D9-4547-843F-504D9813F804}" type="datetimeFigureOut">
              <a:rPr lang="en-AU" smtClean="0"/>
              <a:t>11/07/2019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4FB481-4C30-4626-95FF-749E89D33D32}" type="slidenum">
              <a:rPr lang="en-AU" smtClean="0"/>
              <a:t>‹#›</a:t>
            </a:fld>
            <a:endParaRPr lang="en-AU"/>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337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24A9-60F8-4AEB-A473-92911119A1AF}"/>
              </a:ext>
            </a:extLst>
          </p:cNvPr>
          <p:cNvSpPr>
            <a:spLocks noGrp="1"/>
          </p:cNvSpPr>
          <p:nvPr>
            <p:ph type="title"/>
          </p:nvPr>
        </p:nvSpPr>
        <p:spPr>
          <a:xfrm>
            <a:off x="623888" y="1709740"/>
            <a:ext cx="7886700" cy="2852737"/>
          </a:xfrm>
        </p:spPr>
        <p:txBody>
          <a:bodyPr anchor="b">
            <a:normAutofit/>
          </a:bodyPr>
          <a:lstStyle>
            <a:lvl1pPr>
              <a:defRPr sz="44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B6848D92-3E82-4402-9DE6-0FBF44615BBC}"/>
              </a:ext>
            </a:extLst>
          </p:cNvPr>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90E83F-F352-4EDA-9E6B-827DAAEDFAF2}"/>
              </a:ext>
            </a:extLst>
          </p:cNvPr>
          <p:cNvSpPr>
            <a:spLocks noGrp="1"/>
          </p:cNvSpPr>
          <p:nvPr>
            <p:ph type="dt" sz="half" idx="10"/>
          </p:nvPr>
        </p:nvSpPr>
        <p:spPr/>
        <p:txBody>
          <a:bodyPr/>
          <a:lstStyle/>
          <a:p>
            <a:fld id="{3A7B24EB-D310-4832-98A4-C611BA129279}" type="datetime1">
              <a:rPr lang="en-AU" smtClean="0"/>
              <a:t>11/07/2019</a:t>
            </a:fld>
            <a:endParaRPr lang="en-AU"/>
          </a:p>
        </p:txBody>
      </p:sp>
      <p:sp>
        <p:nvSpPr>
          <p:cNvPr id="5" name="Footer Placeholder 4">
            <a:extLst>
              <a:ext uri="{FF2B5EF4-FFF2-40B4-BE49-F238E27FC236}">
                <a16:creationId xmlns:a16="http://schemas.microsoft.com/office/drawing/2014/main" id="{0D8B4C61-0B31-4421-B70A-62EB8A0C59F8}"/>
              </a:ext>
            </a:extLst>
          </p:cNvPr>
          <p:cNvSpPr>
            <a:spLocks noGrp="1"/>
          </p:cNvSpPr>
          <p:nvPr>
            <p:ph type="ftr" sz="quarter" idx="11"/>
          </p:nvPr>
        </p:nvSpPr>
        <p:spPr>
          <a:xfrm>
            <a:off x="2144993" y="6356352"/>
            <a:ext cx="4871103" cy="365125"/>
          </a:xfrm>
        </p:spPr>
        <p:txBody>
          <a:bodyPr/>
          <a:lstStyle/>
          <a:p>
            <a:r>
              <a:rPr lang="en-US" dirty="0"/>
              <a:t>EDU6170: Assessment in Education: Policies, Practices and Equity</a:t>
            </a:r>
            <a:endParaRPr lang="en-AU" dirty="0"/>
          </a:p>
        </p:txBody>
      </p:sp>
      <p:sp>
        <p:nvSpPr>
          <p:cNvPr id="6" name="Slide Number Placeholder 5">
            <a:extLst>
              <a:ext uri="{FF2B5EF4-FFF2-40B4-BE49-F238E27FC236}">
                <a16:creationId xmlns:a16="http://schemas.microsoft.com/office/drawing/2014/main" id="{C645C318-B9F7-45FF-A0BF-10CDDA727F87}"/>
              </a:ext>
            </a:extLst>
          </p:cNvPr>
          <p:cNvSpPr>
            <a:spLocks noGrp="1"/>
          </p:cNvSpPr>
          <p:nvPr>
            <p:ph type="sldNum" sz="quarter" idx="12"/>
          </p:nvPr>
        </p:nvSpPr>
        <p:spPr/>
        <p:txBody>
          <a:bodyPr/>
          <a:lstStyle/>
          <a:p>
            <a:fld id="{BA0A7F91-468E-4020-B82A-846E2351C944}" type="slidenum">
              <a:rPr lang="en-AU" smtClean="0"/>
              <a:t>‹#›</a:t>
            </a:fld>
            <a:endParaRPr lang="en-AU"/>
          </a:p>
        </p:txBody>
      </p:sp>
    </p:spTree>
    <p:extLst>
      <p:ext uri="{BB962C8B-B14F-4D97-AF65-F5344CB8AC3E}">
        <p14:creationId xmlns:p14="http://schemas.microsoft.com/office/powerpoint/2010/main" val="247083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29F5B-55C3-4B31-98BC-D6C677AEF6D9}"/>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07CA432-407D-4848-8B54-F77F61F740C9}"/>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A999CA1-8837-4DDD-9EA3-7671B8359D06}"/>
              </a:ext>
            </a:extLst>
          </p:cNvPr>
          <p:cNvSpPr>
            <a:spLocks noGrp="1"/>
          </p:cNvSpPr>
          <p:nvPr>
            <p:ph type="dt" sz="half" idx="10"/>
          </p:nvPr>
        </p:nvSpPr>
        <p:spPr/>
        <p:txBody>
          <a:bodyPr/>
          <a:lstStyle/>
          <a:p>
            <a:fld id="{F5A37846-5307-403F-B260-4AC403F54613}" type="datetime1">
              <a:rPr lang="en-AU" smtClean="0"/>
              <a:t>11/07/2019</a:t>
            </a:fld>
            <a:endParaRPr lang="en-AU"/>
          </a:p>
        </p:txBody>
      </p:sp>
      <p:sp>
        <p:nvSpPr>
          <p:cNvPr id="6" name="Footer Placeholder 5">
            <a:extLst>
              <a:ext uri="{FF2B5EF4-FFF2-40B4-BE49-F238E27FC236}">
                <a16:creationId xmlns:a16="http://schemas.microsoft.com/office/drawing/2014/main" id="{2F4CA702-B40F-43EB-BC8C-C52F0D66A897}"/>
              </a:ext>
            </a:extLst>
          </p:cNvPr>
          <p:cNvSpPr>
            <a:spLocks noGrp="1"/>
          </p:cNvSpPr>
          <p:nvPr>
            <p:ph type="ftr" sz="quarter" idx="11"/>
          </p:nvPr>
        </p:nvSpPr>
        <p:spPr>
          <a:xfrm>
            <a:off x="2281727" y="6356352"/>
            <a:ext cx="4580546" cy="365125"/>
          </a:xfrm>
        </p:spPr>
        <p:txBody>
          <a:bodyPr/>
          <a:lstStyle/>
          <a:p>
            <a:r>
              <a:rPr lang="en-US" dirty="0"/>
              <a:t>EDU6170: Assessment in Education: Policies, Practices and Equity</a:t>
            </a:r>
            <a:endParaRPr lang="en-AU" dirty="0"/>
          </a:p>
        </p:txBody>
      </p:sp>
      <p:sp>
        <p:nvSpPr>
          <p:cNvPr id="7" name="Slide Number Placeholder 6">
            <a:extLst>
              <a:ext uri="{FF2B5EF4-FFF2-40B4-BE49-F238E27FC236}">
                <a16:creationId xmlns:a16="http://schemas.microsoft.com/office/drawing/2014/main" id="{55601D2A-4B60-42DC-8332-F670AB3D7A21}"/>
              </a:ext>
            </a:extLst>
          </p:cNvPr>
          <p:cNvSpPr>
            <a:spLocks noGrp="1"/>
          </p:cNvSpPr>
          <p:nvPr>
            <p:ph type="sldNum" sz="quarter" idx="12"/>
          </p:nvPr>
        </p:nvSpPr>
        <p:spPr/>
        <p:txBody>
          <a:bodyPr/>
          <a:lstStyle/>
          <a:p>
            <a:fld id="{BA0A7F91-468E-4020-B82A-846E2351C944}" type="slidenum">
              <a:rPr lang="en-AU" smtClean="0"/>
              <a:t>‹#›</a:t>
            </a:fld>
            <a:endParaRPr lang="en-AU"/>
          </a:p>
        </p:txBody>
      </p:sp>
      <p:sp>
        <p:nvSpPr>
          <p:cNvPr id="8" name="Rectangle 7"/>
          <p:cNvSpPr/>
          <p:nvPr userDrawn="1"/>
        </p:nvSpPr>
        <p:spPr>
          <a:xfrm>
            <a:off x="0" y="790127"/>
            <a:ext cx="9144000" cy="689881"/>
          </a:xfrm>
          <a:prstGeom prst="rect">
            <a:avLst/>
          </a:prstGeom>
          <a:solidFill>
            <a:srgbClr val="004A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AU" dirty="0"/>
          </a:p>
        </p:txBody>
      </p:sp>
      <p:sp>
        <p:nvSpPr>
          <p:cNvPr id="2" name="Title 1">
            <a:extLst>
              <a:ext uri="{FF2B5EF4-FFF2-40B4-BE49-F238E27FC236}">
                <a16:creationId xmlns:a16="http://schemas.microsoft.com/office/drawing/2014/main" id="{BFCB2EB6-51F3-47C0-B532-73A4232CA65C}"/>
              </a:ext>
            </a:extLst>
          </p:cNvPr>
          <p:cNvSpPr>
            <a:spLocks noGrp="1"/>
          </p:cNvSpPr>
          <p:nvPr>
            <p:ph type="title"/>
          </p:nvPr>
        </p:nvSpPr>
        <p:spPr>
          <a:xfrm>
            <a:off x="0" y="625151"/>
            <a:ext cx="9144000" cy="1045463"/>
          </a:xfrm>
        </p:spPr>
        <p:txBody>
          <a:bodyPr/>
          <a:lstStyle>
            <a:lvl1pPr algn="ctr">
              <a:defRPr>
                <a:solidFill>
                  <a:schemeClr val="bg1"/>
                </a:solidFill>
                <a:latin typeface="+mn-lt"/>
              </a:defRPr>
            </a:lvl1pPr>
          </a:lstStyle>
          <a:p>
            <a:r>
              <a:rPr lang="en-US" dirty="0"/>
              <a:t>Click to edit Master title style</a:t>
            </a:r>
            <a:endParaRPr lang="en-AU" dirty="0"/>
          </a:p>
        </p:txBody>
      </p:sp>
    </p:spTree>
    <p:extLst>
      <p:ext uri="{BB962C8B-B14F-4D97-AF65-F5344CB8AC3E}">
        <p14:creationId xmlns:p14="http://schemas.microsoft.com/office/powerpoint/2010/main" val="210479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FDD8E9-B99F-4E4D-B6D9-585F9C03D244}"/>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188DF4-1DFA-4227-8451-77773D3A0FCC}"/>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2615CE2-94C6-4A20-81B8-47013413641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5274B9-304A-4ABF-A70B-5BE102B8272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9FE32A0-8D1B-4ABB-AD00-2D17F3EAF32B}"/>
              </a:ext>
            </a:extLst>
          </p:cNvPr>
          <p:cNvSpPr>
            <a:spLocks noGrp="1"/>
          </p:cNvSpPr>
          <p:nvPr>
            <p:ph type="dt" sz="half" idx="10"/>
          </p:nvPr>
        </p:nvSpPr>
        <p:spPr/>
        <p:txBody>
          <a:bodyPr/>
          <a:lstStyle/>
          <a:p>
            <a:fld id="{4CCB33BD-3E59-4F66-8D1E-D0F205C15943}" type="datetime1">
              <a:rPr lang="en-AU" smtClean="0"/>
              <a:t>11/07/2019</a:t>
            </a:fld>
            <a:endParaRPr lang="en-AU"/>
          </a:p>
        </p:txBody>
      </p:sp>
      <p:sp>
        <p:nvSpPr>
          <p:cNvPr id="8" name="Footer Placeholder 7">
            <a:extLst>
              <a:ext uri="{FF2B5EF4-FFF2-40B4-BE49-F238E27FC236}">
                <a16:creationId xmlns:a16="http://schemas.microsoft.com/office/drawing/2014/main" id="{058E7272-3F7D-4C96-A0F0-F23C242C95FB}"/>
              </a:ext>
            </a:extLst>
          </p:cNvPr>
          <p:cNvSpPr>
            <a:spLocks noGrp="1"/>
          </p:cNvSpPr>
          <p:nvPr>
            <p:ph type="ftr" sz="quarter" idx="11"/>
          </p:nvPr>
        </p:nvSpPr>
        <p:spPr>
          <a:xfrm>
            <a:off x="2367185" y="6356352"/>
            <a:ext cx="4358355" cy="365125"/>
          </a:xfrm>
        </p:spPr>
        <p:txBody>
          <a:bodyPr/>
          <a:lstStyle/>
          <a:p>
            <a:r>
              <a:rPr lang="en-US" dirty="0"/>
              <a:t>EDU6170: Assessment in Education: Policies, Practices and Equity</a:t>
            </a:r>
            <a:endParaRPr lang="en-AU" dirty="0"/>
          </a:p>
        </p:txBody>
      </p:sp>
      <p:sp>
        <p:nvSpPr>
          <p:cNvPr id="9" name="Slide Number Placeholder 8">
            <a:extLst>
              <a:ext uri="{FF2B5EF4-FFF2-40B4-BE49-F238E27FC236}">
                <a16:creationId xmlns:a16="http://schemas.microsoft.com/office/drawing/2014/main" id="{7CBED6C0-48DD-40E2-B748-342287FB5BCD}"/>
              </a:ext>
            </a:extLst>
          </p:cNvPr>
          <p:cNvSpPr>
            <a:spLocks noGrp="1"/>
          </p:cNvSpPr>
          <p:nvPr>
            <p:ph type="sldNum" sz="quarter" idx="12"/>
          </p:nvPr>
        </p:nvSpPr>
        <p:spPr/>
        <p:txBody>
          <a:bodyPr/>
          <a:lstStyle/>
          <a:p>
            <a:fld id="{BA0A7F91-468E-4020-B82A-846E2351C944}" type="slidenum">
              <a:rPr lang="en-AU" smtClean="0"/>
              <a:t>‹#›</a:t>
            </a:fld>
            <a:endParaRPr lang="en-AU"/>
          </a:p>
        </p:txBody>
      </p:sp>
      <p:sp>
        <p:nvSpPr>
          <p:cNvPr id="12" name="Rectangle 11"/>
          <p:cNvSpPr/>
          <p:nvPr userDrawn="1"/>
        </p:nvSpPr>
        <p:spPr>
          <a:xfrm>
            <a:off x="0" y="790127"/>
            <a:ext cx="9144000" cy="689881"/>
          </a:xfrm>
          <a:prstGeom prst="rect">
            <a:avLst/>
          </a:prstGeom>
          <a:solidFill>
            <a:srgbClr val="004A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AU" dirty="0"/>
          </a:p>
        </p:txBody>
      </p:sp>
      <p:sp>
        <p:nvSpPr>
          <p:cNvPr id="13" name="Title 1">
            <a:extLst>
              <a:ext uri="{FF2B5EF4-FFF2-40B4-BE49-F238E27FC236}">
                <a16:creationId xmlns:a16="http://schemas.microsoft.com/office/drawing/2014/main" id="{BFCB2EB6-51F3-47C0-B532-73A4232CA65C}"/>
              </a:ext>
            </a:extLst>
          </p:cNvPr>
          <p:cNvSpPr>
            <a:spLocks noGrp="1"/>
          </p:cNvSpPr>
          <p:nvPr>
            <p:ph type="title"/>
          </p:nvPr>
        </p:nvSpPr>
        <p:spPr>
          <a:xfrm>
            <a:off x="0" y="625151"/>
            <a:ext cx="9144000" cy="1045463"/>
          </a:xfrm>
        </p:spPr>
        <p:txBody>
          <a:bodyPr/>
          <a:lstStyle>
            <a:lvl1pPr algn="ctr">
              <a:defRPr>
                <a:solidFill>
                  <a:schemeClr val="bg1"/>
                </a:solidFill>
                <a:latin typeface="+mn-lt"/>
              </a:defRPr>
            </a:lvl1pPr>
          </a:lstStyle>
          <a:p>
            <a:r>
              <a:rPr lang="en-US" dirty="0"/>
              <a:t>Click to edit Master title style</a:t>
            </a:r>
            <a:endParaRPr lang="en-AU" dirty="0"/>
          </a:p>
        </p:txBody>
      </p:sp>
    </p:spTree>
    <p:extLst>
      <p:ext uri="{BB962C8B-B14F-4D97-AF65-F5344CB8AC3E}">
        <p14:creationId xmlns:p14="http://schemas.microsoft.com/office/powerpoint/2010/main" val="30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F57FAB3-2512-4EB9-BAE2-10DB43D343B0}"/>
              </a:ext>
            </a:extLst>
          </p:cNvPr>
          <p:cNvSpPr>
            <a:spLocks noGrp="1"/>
          </p:cNvSpPr>
          <p:nvPr>
            <p:ph type="dt" sz="half" idx="10"/>
          </p:nvPr>
        </p:nvSpPr>
        <p:spPr/>
        <p:txBody>
          <a:bodyPr/>
          <a:lstStyle/>
          <a:p>
            <a:fld id="{117E2B44-1624-4A78-B341-584AF7198E77}" type="datetime1">
              <a:rPr lang="en-AU" smtClean="0"/>
              <a:t>11/07/2019</a:t>
            </a:fld>
            <a:endParaRPr lang="en-AU"/>
          </a:p>
        </p:txBody>
      </p:sp>
      <p:sp>
        <p:nvSpPr>
          <p:cNvPr id="4" name="Footer Placeholder 3">
            <a:extLst>
              <a:ext uri="{FF2B5EF4-FFF2-40B4-BE49-F238E27FC236}">
                <a16:creationId xmlns:a16="http://schemas.microsoft.com/office/drawing/2014/main" id="{3A1C5973-46B9-4D77-AD30-4489CB04E077}"/>
              </a:ext>
            </a:extLst>
          </p:cNvPr>
          <p:cNvSpPr>
            <a:spLocks noGrp="1"/>
          </p:cNvSpPr>
          <p:nvPr>
            <p:ph type="ftr" sz="quarter" idx="11"/>
          </p:nvPr>
        </p:nvSpPr>
        <p:spPr>
          <a:xfrm>
            <a:off x="2341547" y="6356352"/>
            <a:ext cx="4426721" cy="365125"/>
          </a:xfrm>
        </p:spPr>
        <p:txBody>
          <a:bodyPr/>
          <a:lstStyle/>
          <a:p>
            <a:r>
              <a:rPr lang="en-US" dirty="0"/>
              <a:t>EDU6170: Assessment in Education: Policies, Practices and Equity</a:t>
            </a:r>
            <a:endParaRPr lang="en-AU" dirty="0"/>
          </a:p>
        </p:txBody>
      </p:sp>
      <p:sp>
        <p:nvSpPr>
          <p:cNvPr id="5" name="Slide Number Placeholder 4">
            <a:extLst>
              <a:ext uri="{FF2B5EF4-FFF2-40B4-BE49-F238E27FC236}">
                <a16:creationId xmlns:a16="http://schemas.microsoft.com/office/drawing/2014/main" id="{20CB9B66-A501-4739-8F8D-3CE426906D12}"/>
              </a:ext>
            </a:extLst>
          </p:cNvPr>
          <p:cNvSpPr>
            <a:spLocks noGrp="1"/>
          </p:cNvSpPr>
          <p:nvPr>
            <p:ph type="sldNum" sz="quarter" idx="12"/>
          </p:nvPr>
        </p:nvSpPr>
        <p:spPr/>
        <p:txBody>
          <a:bodyPr/>
          <a:lstStyle/>
          <a:p>
            <a:fld id="{BA0A7F91-468E-4020-B82A-846E2351C944}" type="slidenum">
              <a:rPr lang="en-AU" smtClean="0"/>
              <a:t>‹#›</a:t>
            </a:fld>
            <a:endParaRPr lang="en-AU"/>
          </a:p>
        </p:txBody>
      </p:sp>
      <p:sp>
        <p:nvSpPr>
          <p:cNvPr id="8" name="Rectangle 7"/>
          <p:cNvSpPr/>
          <p:nvPr userDrawn="1"/>
        </p:nvSpPr>
        <p:spPr>
          <a:xfrm>
            <a:off x="0" y="790127"/>
            <a:ext cx="9144000" cy="689881"/>
          </a:xfrm>
          <a:prstGeom prst="rect">
            <a:avLst/>
          </a:prstGeom>
          <a:solidFill>
            <a:srgbClr val="004A8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AU" dirty="0"/>
          </a:p>
        </p:txBody>
      </p:sp>
      <p:sp>
        <p:nvSpPr>
          <p:cNvPr id="9" name="Title 1">
            <a:extLst>
              <a:ext uri="{FF2B5EF4-FFF2-40B4-BE49-F238E27FC236}">
                <a16:creationId xmlns:a16="http://schemas.microsoft.com/office/drawing/2014/main" id="{BFCB2EB6-51F3-47C0-B532-73A4232CA65C}"/>
              </a:ext>
            </a:extLst>
          </p:cNvPr>
          <p:cNvSpPr>
            <a:spLocks noGrp="1"/>
          </p:cNvSpPr>
          <p:nvPr>
            <p:ph type="title"/>
          </p:nvPr>
        </p:nvSpPr>
        <p:spPr>
          <a:xfrm>
            <a:off x="0" y="625151"/>
            <a:ext cx="9144000" cy="1045463"/>
          </a:xfrm>
        </p:spPr>
        <p:txBody>
          <a:bodyPr/>
          <a:lstStyle>
            <a:lvl1pPr algn="ctr">
              <a:defRPr>
                <a:solidFill>
                  <a:schemeClr val="bg1"/>
                </a:solidFill>
                <a:latin typeface="+mn-lt"/>
              </a:defRPr>
            </a:lvl1pPr>
          </a:lstStyle>
          <a:p>
            <a:r>
              <a:rPr lang="en-US" dirty="0"/>
              <a:t>Click to edit Master title style</a:t>
            </a:r>
            <a:endParaRPr lang="en-AU" dirty="0"/>
          </a:p>
        </p:txBody>
      </p:sp>
    </p:spTree>
    <p:extLst>
      <p:ext uri="{BB962C8B-B14F-4D97-AF65-F5344CB8AC3E}">
        <p14:creationId xmlns:p14="http://schemas.microsoft.com/office/powerpoint/2010/main" val="5139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8079C3-E09B-41EC-850D-E567E11314A7}"/>
              </a:ext>
            </a:extLst>
          </p:cNvPr>
          <p:cNvSpPr>
            <a:spLocks noGrp="1"/>
          </p:cNvSpPr>
          <p:nvPr>
            <p:ph type="dt" sz="half" idx="10"/>
          </p:nvPr>
        </p:nvSpPr>
        <p:spPr/>
        <p:txBody>
          <a:bodyPr/>
          <a:lstStyle/>
          <a:p>
            <a:fld id="{081D76C5-7C0D-4B16-98CB-981A5A7E3E46}" type="datetime1">
              <a:rPr lang="en-AU" smtClean="0"/>
              <a:t>11/07/2019</a:t>
            </a:fld>
            <a:endParaRPr lang="en-AU"/>
          </a:p>
        </p:txBody>
      </p:sp>
      <p:sp>
        <p:nvSpPr>
          <p:cNvPr id="3" name="Footer Placeholder 2">
            <a:extLst>
              <a:ext uri="{FF2B5EF4-FFF2-40B4-BE49-F238E27FC236}">
                <a16:creationId xmlns:a16="http://schemas.microsoft.com/office/drawing/2014/main" id="{81821130-274B-4714-A703-980E3C57C0BF}"/>
              </a:ext>
            </a:extLst>
          </p:cNvPr>
          <p:cNvSpPr>
            <a:spLocks noGrp="1"/>
          </p:cNvSpPr>
          <p:nvPr>
            <p:ph type="ftr" sz="quarter" idx="11"/>
          </p:nvPr>
        </p:nvSpPr>
        <p:spPr>
          <a:xfrm>
            <a:off x="2273181" y="6356352"/>
            <a:ext cx="4691641" cy="365125"/>
          </a:xfrm>
        </p:spPr>
        <p:txBody>
          <a:bodyPr/>
          <a:lstStyle/>
          <a:p>
            <a:r>
              <a:rPr lang="en-US" dirty="0"/>
              <a:t>EDU6170: Assessment in Education: Policies, Practices and Equity</a:t>
            </a:r>
            <a:endParaRPr lang="en-AU" dirty="0"/>
          </a:p>
        </p:txBody>
      </p:sp>
      <p:sp>
        <p:nvSpPr>
          <p:cNvPr id="4" name="Slide Number Placeholder 3">
            <a:extLst>
              <a:ext uri="{FF2B5EF4-FFF2-40B4-BE49-F238E27FC236}">
                <a16:creationId xmlns:a16="http://schemas.microsoft.com/office/drawing/2014/main" id="{200BE6F0-2411-402E-A53F-FA030185CF7B}"/>
              </a:ext>
            </a:extLst>
          </p:cNvPr>
          <p:cNvSpPr>
            <a:spLocks noGrp="1"/>
          </p:cNvSpPr>
          <p:nvPr>
            <p:ph type="sldNum" sz="quarter" idx="12"/>
          </p:nvPr>
        </p:nvSpPr>
        <p:spPr/>
        <p:txBody>
          <a:bodyPr/>
          <a:lstStyle/>
          <a:p>
            <a:fld id="{BA0A7F91-468E-4020-B82A-846E2351C944}" type="slidenum">
              <a:rPr lang="en-AU" smtClean="0"/>
              <a:t>‹#›</a:t>
            </a:fld>
            <a:endParaRPr lang="en-AU"/>
          </a:p>
        </p:txBody>
      </p:sp>
    </p:spTree>
    <p:extLst>
      <p:ext uri="{BB962C8B-B14F-4D97-AF65-F5344CB8AC3E}">
        <p14:creationId xmlns:p14="http://schemas.microsoft.com/office/powerpoint/2010/main" val="390930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0A6B-83A3-4839-A2EB-6145C68FA656}"/>
              </a:ext>
            </a:extLst>
          </p:cNvPr>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1A4445A-B898-4201-8D41-B6878741E9D2}"/>
              </a:ext>
            </a:extLst>
          </p:cNvPr>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4ADF5A7-AB0A-44D8-992D-B4E1BBEC32EC}"/>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24B4A-AFB5-4E47-9825-709109306D05}"/>
              </a:ext>
            </a:extLst>
          </p:cNvPr>
          <p:cNvSpPr>
            <a:spLocks noGrp="1"/>
          </p:cNvSpPr>
          <p:nvPr>
            <p:ph type="dt" sz="half" idx="10"/>
          </p:nvPr>
        </p:nvSpPr>
        <p:spPr/>
        <p:txBody>
          <a:bodyPr/>
          <a:lstStyle/>
          <a:p>
            <a:fld id="{188E52F3-4824-4249-8237-288EE35E1295}" type="datetime1">
              <a:rPr lang="en-AU" smtClean="0"/>
              <a:t>11/07/2019</a:t>
            </a:fld>
            <a:endParaRPr lang="en-AU"/>
          </a:p>
        </p:txBody>
      </p:sp>
      <p:sp>
        <p:nvSpPr>
          <p:cNvPr id="6" name="Footer Placeholder 5">
            <a:extLst>
              <a:ext uri="{FF2B5EF4-FFF2-40B4-BE49-F238E27FC236}">
                <a16:creationId xmlns:a16="http://schemas.microsoft.com/office/drawing/2014/main" id="{D64FF6C1-4F94-4CA3-8583-0E1A2AA82519}"/>
              </a:ext>
            </a:extLst>
          </p:cNvPr>
          <p:cNvSpPr>
            <a:spLocks noGrp="1"/>
          </p:cNvSpPr>
          <p:nvPr>
            <p:ph type="ftr" sz="quarter" idx="11"/>
          </p:nvPr>
        </p:nvSpPr>
        <p:spPr>
          <a:xfrm>
            <a:off x="2281727" y="6356352"/>
            <a:ext cx="4529271" cy="365125"/>
          </a:xfrm>
        </p:spPr>
        <p:txBody>
          <a:bodyPr/>
          <a:lstStyle/>
          <a:p>
            <a:r>
              <a:rPr lang="en-US" dirty="0"/>
              <a:t>EDU6170: Assessment in Education: Policies, Practices and Equity</a:t>
            </a:r>
            <a:endParaRPr lang="en-AU" dirty="0"/>
          </a:p>
        </p:txBody>
      </p:sp>
      <p:sp>
        <p:nvSpPr>
          <p:cNvPr id="7" name="Slide Number Placeholder 6">
            <a:extLst>
              <a:ext uri="{FF2B5EF4-FFF2-40B4-BE49-F238E27FC236}">
                <a16:creationId xmlns:a16="http://schemas.microsoft.com/office/drawing/2014/main" id="{9C46B2F8-FE74-4616-B94A-E2ADFC031772}"/>
              </a:ext>
            </a:extLst>
          </p:cNvPr>
          <p:cNvSpPr>
            <a:spLocks noGrp="1"/>
          </p:cNvSpPr>
          <p:nvPr>
            <p:ph type="sldNum" sz="quarter" idx="12"/>
          </p:nvPr>
        </p:nvSpPr>
        <p:spPr/>
        <p:txBody>
          <a:bodyPr/>
          <a:lstStyle/>
          <a:p>
            <a:fld id="{BA0A7F91-468E-4020-B82A-846E2351C944}" type="slidenum">
              <a:rPr lang="en-AU" smtClean="0"/>
              <a:t>‹#›</a:t>
            </a:fld>
            <a:endParaRPr lang="en-AU"/>
          </a:p>
        </p:txBody>
      </p:sp>
    </p:spTree>
    <p:extLst>
      <p:ext uri="{BB962C8B-B14F-4D97-AF65-F5344CB8AC3E}">
        <p14:creationId xmlns:p14="http://schemas.microsoft.com/office/powerpoint/2010/main" val="9174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9C330-59F3-4CE9-BDB7-3968C9C80ADE}"/>
              </a:ext>
            </a:extLst>
          </p:cNvPr>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72A4A09-D0FF-4816-BD8E-FCF364C93C5B}"/>
              </a:ext>
            </a:extLst>
          </p:cNvPr>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880DBD29-0765-45DA-8914-E0649FB7A0E6}"/>
              </a:ext>
            </a:extLst>
          </p:cNvPr>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0941EE-0F83-4C2F-8813-1926CCF13D65}"/>
              </a:ext>
            </a:extLst>
          </p:cNvPr>
          <p:cNvSpPr>
            <a:spLocks noGrp="1"/>
          </p:cNvSpPr>
          <p:nvPr>
            <p:ph type="dt" sz="half" idx="10"/>
          </p:nvPr>
        </p:nvSpPr>
        <p:spPr/>
        <p:txBody>
          <a:bodyPr/>
          <a:lstStyle>
            <a:lvl1pPr>
              <a:defRPr>
                <a:latin typeface="+mn-lt"/>
              </a:defRPr>
            </a:lvl1pPr>
          </a:lstStyle>
          <a:p>
            <a:fld id="{0CE5959B-BBB1-488E-94E4-DB01B442F207}" type="datetime1">
              <a:rPr lang="en-AU" smtClean="0"/>
              <a:t>11/07/2019</a:t>
            </a:fld>
            <a:endParaRPr lang="en-AU"/>
          </a:p>
        </p:txBody>
      </p:sp>
      <p:sp>
        <p:nvSpPr>
          <p:cNvPr id="6" name="Footer Placeholder 5">
            <a:extLst>
              <a:ext uri="{FF2B5EF4-FFF2-40B4-BE49-F238E27FC236}">
                <a16:creationId xmlns:a16="http://schemas.microsoft.com/office/drawing/2014/main" id="{8C8E25E3-8955-40AE-BA89-26FF0D4528A0}"/>
              </a:ext>
            </a:extLst>
          </p:cNvPr>
          <p:cNvSpPr>
            <a:spLocks noGrp="1"/>
          </p:cNvSpPr>
          <p:nvPr>
            <p:ph type="ftr" sz="quarter" idx="11"/>
          </p:nvPr>
        </p:nvSpPr>
        <p:spPr>
          <a:xfrm>
            <a:off x="2238998" y="6356352"/>
            <a:ext cx="4629150" cy="365125"/>
          </a:xfrm>
        </p:spPr>
        <p:txBody>
          <a:bodyPr/>
          <a:lstStyle>
            <a:lvl1pPr>
              <a:defRPr>
                <a:latin typeface="+mn-lt"/>
              </a:defRPr>
            </a:lvl1pPr>
          </a:lstStyle>
          <a:p>
            <a:r>
              <a:rPr lang="en-US"/>
              <a:t>EDU6170: Assessment in Education: Policies, Practices and Equity</a:t>
            </a:r>
            <a:endParaRPr lang="en-AU" dirty="0"/>
          </a:p>
        </p:txBody>
      </p:sp>
      <p:sp>
        <p:nvSpPr>
          <p:cNvPr id="7" name="Slide Number Placeholder 6">
            <a:extLst>
              <a:ext uri="{FF2B5EF4-FFF2-40B4-BE49-F238E27FC236}">
                <a16:creationId xmlns:a16="http://schemas.microsoft.com/office/drawing/2014/main" id="{5A56B8C7-C81E-424E-BBC3-828F9D18475D}"/>
              </a:ext>
            </a:extLst>
          </p:cNvPr>
          <p:cNvSpPr>
            <a:spLocks noGrp="1"/>
          </p:cNvSpPr>
          <p:nvPr>
            <p:ph type="sldNum" sz="quarter" idx="12"/>
          </p:nvPr>
        </p:nvSpPr>
        <p:spPr/>
        <p:txBody>
          <a:bodyPr/>
          <a:lstStyle/>
          <a:p>
            <a:fld id="{BA0A7F91-468E-4020-B82A-846E2351C944}" type="slidenum">
              <a:rPr lang="en-AU" smtClean="0"/>
              <a:t>‹#›</a:t>
            </a:fld>
            <a:endParaRPr lang="en-AU"/>
          </a:p>
        </p:txBody>
      </p:sp>
    </p:spTree>
    <p:extLst>
      <p:ext uri="{BB962C8B-B14F-4D97-AF65-F5344CB8AC3E}">
        <p14:creationId xmlns:p14="http://schemas.microsoft.com/office/powerpoint/2010/main" val="63233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C7201-D419-480C-BE3D-3F1A88726A2C}"/>
              </a:ext>
            </a:extLst>
          </p:cNvPr>
          <p:cNvSpPr>
            <a:spLocks noGrp="1"/>
          </p:cNvSpPr>
          <p:nvPr>
            <p:ph type="title"/>
          </p:nvPr>
        </p:nvSpPr>
        <p:spPr>
          <a:xfrm>
            <a:off x="628650" y="873136"/>
            <a:ext cx="7886700" cy="817552"/>
          </a:xfrm>
          <a:prstGeom prst="rect">
            <a:avLst/>
          </a:prstGeom>
        </p:spPr>
        <p:txBody>
          <a:bodyPr vert="horz" lIns="91440" tIns="45720" rIns="91440" bIns="45720" rtlCol="0" anchor="ctr">
            <a:normAutofit/>
          </a:bodyPr>
          <a:lstStyle/>
          <a:p>
            <a:endParaRPr lang="en-AU" dirty="0"/>
          </a:p>
        </p:txBody>
      </p:sp>
      <p:sp>
        <p:nvSpPr>
          <p:cNvPr id="3" name="Text Placeholder 2">
            <a:extLst>
              <a:ext uri="{FF2B5EF4-FFF2-40B4-BE49-F238E27FC236}">
                <a16:creationId xmlns:a16="http://schemas.microsoft.com/office/drawing/2014/main" id="{B57D26F6-E4BA-4639-B1B4-714A993ABF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EB9B946-088B-4DDC-BE2B-2EFA2CFC62FF}"/>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090DF691-0BBB-4405-BA8C-C42590FE1996}" type="datetime1">
              <a:rPr lang="en-AU" smtClean="0"/>
              <a:t>11/07/2019</a:t>
            </a:fld>
            <a:endParaRPr lang="en-AU"/>
          </a:p>
        </p:txBody>
      </p:sp>
      <p:sp>
        <p:nvSpPr>
          <p:cNvPr id="5" name="Footer Placeholder 4">
            <a:extLst>
              <a:ext uri="{FF2B5EF4-FFF2-40B4-BE49-F238E27FC236}">
                <a16:creationId xmlns:a16="http://schemas.microsoft.com/office/drawing/2014/main" id="{AAD3B876-D460-4DB0-90F6-BC3D5DED42A9}"/>
              </a:ext>
            </a:extLst>
          </p:cNvPr>
          <p:cNvSpPr>
            <a:spLocks noGrp="1"/>
          </p:cNvSpPr>
          <p:nvPr>
            <p:ph type="ftr" sz="quarter" idx="3"/>
          </p:nvPr>
        </p:nvSpPr>
        <p:spPr>
          <a:xfrm>
            <a:off x="2686050" y="6356352"/>
            <a:ext cx="3771900" cy="365125"/>
          </a:xfrm>
          <a:prstGeom prst="rect">
            <a:avLst/>
          </a:prstGeom>
        </p:spPr>
        <p:txBody>
          <a:bodyPr vert="horz" lIns="91440" tIns="45720" rIns="91440" bIns="45720" rtlCol="0" anchor="ctr"/>
          <a:lstStyle>
            <a:lvl1pPr algn="ctr">
              <a:defRPr sz="1200" i="1">
                <a:solidFill>
                  <a:schemeClr val="tx1">
                    <a:tint val="75000"/>
                  </a:schemeClr>
                </a:solidFill>
                <a:latin typeface="+mn-lt"/>
              </a:defRPr>
            </a:lvl1pPr>
          </a:lstStyle>
          <a:p>
            <a:r>
              <a:rPr lang="en-US"/>
              <a:t>EDU6170: Assessment in Education: Policies, Practices and Equity</a:t>
            </a:r>
            <a:endParaRPr lang="en-AU" dirty="0"/>
          </a:p>
        </p:txBody>
      </p:sp>
      <p:sp>
        <p:nvSpPr>
          <p:cNvPr id="6" name="Slide Number Placeholder 5">
            <a:extLst>
              <a:ext uri="{FF2B5EF4-FFF2-40B4-BE49-F238E27FC236}">
                <a16:creationId xmlns:a16="http://schemas.microsoft.com/office/drawing/2014/main" id="{B28BCB7B-44F5-4B1B-BB58-985FE5234F3F}"/>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A0A7F91-468E-4020-B82A-846E2351C944}" type="slidenum">
              <a:rPr lang="en-AU" smtClean="0"/>
              <a:t>‹#›</a:t>
            </a:fld>
            <a:endParaRPr lang="en-AU"/>
          </a:p>
        </p:txBody>
      </p:sp>
      <p:pic>
        <p:nvPicPr>
          <p:cNvPr id="8" name="Picture 7">
            <a:extLst>
              <a:ext uri="{FF2B5EF4-FFF2-40B4-BE49-F238E27FC236}">
                <a16:creationId xmlns:a16="http://schemas.microsoft.com/office/drawing/2014/main" id="{4E1F1697-DC6E-4807-82C1-19C97CA32398}"/>
              </a:ext>
            </a:extLst>
          </p:cNvPr>
          <p:cNvPicPr>
            <a:picLocks noChangeAspect="1"/>
          </p:cNvPicPr>
          <p:nvPr/>
        </p:nvPicPr>
        <p:blipFill>
          <a:blip r:embed="rId14"/>
          <a:stretch>
            <a:fillRect/>
          </a:stretch>
        </p:blipFill>
        <p:spPr>
          <a:xfrm>
            <a:off x="1" y="0"/>
            <a:ext cx="9144000" cy="817552"/>
          </a:xfrm>
          <a:prstGeom prst="rect">
            <a:avLst/>
          </a:prstGeom>
        </p:spPr>
      </p:pic>
    </p:spTree>
    <p:extLst>
      <p:ext uri="{BB962C8B-B14F-4D97-AF65-F5344CB8AC3E}">
        <p14:creationId xmlns:p14="http://schemas.microsoft.com/office/powerpoint/2010/main" val="3176744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4" r:id="rId10"/>
    <p:sldLayoutId id="2147483685" r:id="rId11"/>
    <p:sldLayoutId id="2147483686" r:id="rId12"/>
  </p:sldLayoutIdLst>
  <p:hf sldNum="0"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1027" name="Rectangle 3"/>
          <p:cNvSpPr>
            <a:spLocks noGrp="1" noChangeArrowheads="1"/>
          </p:cNvSpPr>
          <p:nvPr>
            <p:ph type="body" idx="1"/>
          </p:nvPr>
        </p:nvSpPr>
        <p:spPr bwMode="auto">
          <a:xfrm>
            <a:off x="1279525" y="1600202"/>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fld id="{0E88C8F4-A087-44DA-A36F-8789B5869AED}" type="datetime1">
              <a:rPr lang="en-AU" smtClean="0"/>
              <a:t>11/07/2019</a:t>
            </a:fld>
            <a:endParaRPr lang="en-AU"/>
          </a:p>
        </p:txBody>
      </p:sp>
      <p:sp>
        <p:nvSpPr>
          <p:cNvPr id="1032" name="Rectangle 8"/>
          <p:cNvSpPr>
            <a:spLocks noGrp="1" noChangeArrowheads="1"/>
          </p:cNvSpPr>
          <p:nvPr>
            <p:ph type="ftr" sz="quarter" idx="3"/>
          </p:nvPr>
        </p:nvSpPr>
        <p:spPr bwMode="auto">
          <a:xfrm>
            <a:off x="2590800" y="6429375"/>
            <a:ext cx="39465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i="1">
                <a:latin typeface="Calibri" panose="020F0502020204030204" pitchFamily="34" charset="0"/>
              </a:defRPr>
            </a:lvl1pPr>
          </a:lstStyle>
          <a:p>
            <a:r>
              <a:rPr lang="en-US"/>
              <a:t>EDU6170: Assessment in Education: Policies, Practices and Equity</a:t>
            </a:r>
            <a:endParaRPr lang="en-AU" dirty="0"/>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A0A7F91-468E-4020-B82A-846E2351C944}" type="slidenum">
              <a:rPr lang="en-AU" smtClean="0"/>
              <a:pPr/>
              <a:t>‹#›</a:t>
            </a:fld>
            <a:endParaRPr lang="en-AU"/>
          </a:p>
        </p:txBody>
      </p:sp>
      <p:pic>
        <p:nvPicPr>
          <p:cNvPr id="7" name="Picture 6">
            <a:extLst>
              <a:ext uri="{FF2B5EF4-FFF2-40B4-BE49-F238E27FC236}">
                <a16:creationId xmlns:a16="http://schemas.microsoft.com/office/drawing/2014/main" id="{163842E4-3C4F-4B04-AFD4-97C29214ECFF}"/>
              </a:ext>
            </a:extLst>
          </p:cNvPr>
          <p:cNvPicPr>
            <a:picLocks noChangeAspect="1"/>
          </p:cNvPicPr>
          <p:nvPr userDrawn="1"/>
        </p:nvPicPr>
        <p:blipFill>
          <a:blip r:embed="rId5"/>
          <a:stretch>
            <a:fillRect/>
          </a:stretch>
        </p:blipFill>
        <p:spPr>
          <a:xfrm>
            <a:off x="1" y="0"/>
            <a:ext cx="9144000" cy="817552"/>
          </a:xfrm>
          <a:prstGeom prst="rect">
            <a:avLst/>
          </a:prstGeom>
        </p:spPr>
      </p:pic>
    </p:spTree>
    <p:extLst>
      <p:ext uri="{BB962C8B-B14F-4D97-AF65-F5344CB8AC3E}">
        <p14:creationId xmlns:p14="http://schemas.microsoft.com/office/powerpoint/2010/main" val="1102264780"/>
      </p:ext>
    </p:extLst>
  </p:cSld>
  <p:clrMap bg1="lt1" tx1="dk1" bg2="lt2" tx2="dk2" accent1="accent1" accent2="accent2" accent3="accent3" accent4="accent4" accent5="accent5" accent6="accent6" hlink="hlink" folHlink="folHlink"/>
  <p:sldLayoutIdLst>
    <p:sldLayoutId id="2147483661" r:id="rId1"/>
    <p:sldLayoutId id="2147483667" r:id="rId2"/>
  </p:sldLayoutIdLst>
  <p:hf sldNum="0" hdr="0" dt="0"/>
  <p:txStyles>
    <p:titleStyle>
      <a:lvl1pPr algn="l" rtl="0" eaLnBrk="1" fontAlgn="base" hangingPunct="1">
        <a:spcBef>
          <a:spcPct val="0"/>
        </a:spcBef>
        <a:spcAft>
          <a:spcPct val="0"/>
        </a:spcAft>
        <a:defRPr sz="3600" kern="12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a:solidFill>
            <a:schemeClr val="tx2"/>
          </a:solidFill>
          <a:latin typeface="Century Gothic" panose="020B0502020202020204" pitchFamily="34" charset="0"/>
        </a:defRPr>
      </a:lvl2pPr>
      <a:lvl3pPr algn="l" rtl="0" eaLnBrk="1" fontAlgn="base" hangingPunct="1">
        <a:spcBef>
          <a:spcPct val="0"/>
        </a:spcBef>
        <a:spcAft>
          <a:spcPct val="0"/>
        </a:spcAft>
        <a:defRPr sz="3600">
          <a:solidFill>
            <a:schemeClr val="tx2"/>
          </a:solidFill>
          <a:latin typeface="Century Gothic" panose="020B0502020202020204" pitchFamily="34" charset="0"/>
        </a:defRPr>
      </a:lvl3pPr>
      <a:lvl4pPr algn="l" rtl="0" eaLnBrk="1" fontAlgn="base" hangingPunct="1">
        <a:spcBef>
          <a:spcPct val="0"/>
        </a:spcBef>
        <a:spcAft>
          <a:spcPct val="0"/>
        </a:spcAft>
        <a:defRPr sz="3600">
          <a:solidFill>
            <a:schemeClr val="tx2"/>
          </a:solidFill>
          <a:latin typeface="Century Gothic" panose="020B0502020202020204" pitchFamily="34" charset="0"/>
        </a:defRPr>
      </a:lvl4pPr>
      <a:lvl5pPr algn="l" rtl="0" eaLnBrk="1" fontAlgn="base" hangingPunct="1">
        <a:spcBef>
          <a:spcPct val="0"/>
        </a:spcBef>
        <a:spcAft>
          <a:spcPct val="0"/>
        </a:spcAft>
        <a:defRPr sz="3600">
          <a:solidFill>
            <a:schemeClr val="tx2"/>
          </a:solidFill>
          <a:latin typeface="Century Gothic" panose="020B0502020202020204" pitchFamily="34" charset="0"/>
        </a:defRPr>
      </a:lvl5pPr>
      <a:lvl6pPr marL="457200" algn="l" rtl="0" eaLnBrk="1" fontAlgn="base" hangingPunct="1">
        <a:spcBef>
          <a:spcPct val="0"/>
        </a:spcBef>
        <a:spcAft>
          <a:spcPct val="0"/>
        </a:spcAft>
        <a:defRPr sz="3600">
          <a:solidFill>
            <a:schemeClr val="tx2"/>
          </a:solidFill>
          <a:latin typeface="Century Gothic" panose="020B0502020202020204" pitchFamily="34" charset="0"/>
        </a:defRPr>
      </a:lvl6pPr>
      <a:lvl7pPr marL="914400" algn="l" rtl="0" eaLnBrk="1" fontAlgn="base" hangingPunct="1">
        <a:spcBef>
          <a:spcPct val="0"/>
        </a:spcBef>
        <a:spcAft>
          <a:spcPct val="0"/>
        </a:spcAft>
        <a:defRPr sz="3600">
          <a:solidFill>
            <a:schemeClr val="tx2"/>
          </a:solidFill>
          <a:latin typeface="Century Gothic" panose="020B0502020202020204" pitchFamily="34" charset="0"/>
        </a:defRPr>
      </a:lvl7pPr>
      <a:lvl8pPr marL="1371600" algn="l" rtl="0" eaLnBrk="1" fontAlgn="base" hangingPunct="1">
        <a:spcBef>
          <a:spcPct val="0"/>
        </a:spcBef>
        <a:spcAft>
          <a:spcPct val="0"/>
        </a:spcAft>
        <a:defRPr sz="3600">
          <a:solidFill>
            <a:schemeClr val="tx2"/>
          </a:solidFill>
          <a:latin typeface="Century Gothic" panose="020B0502020202020204" pitchFamily="34" charset="0"/>
        </a:defRPr>
      </a:lvl8pPr>
      <a:lvl9pPr marL="1828800" algn="l" rtl="0" eaLnBrk="1" fontAlgn="base" hangingPunct="1">
        <a:spcBef>
          <a:spcPct val="0"/>
        </a:spcBef>
        <a:spcAft>
          <a:spcPct val="0"/>
        </a:spcAft>
        <a:defRPr sz="3600">
          <a:solidFill>
            <a:schemeClr val="tx2"/>
          </a:solidFill>
          <a:latin typeface="Century Gothic" panose="020B0502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90DF691-0BBB-4405-BA8C-C42590FE1996}" type="datetime1">
              <a:rPr lang="en-AU" smtClean="0"/>
              <a:t>11/07/2019</a:t>
            </a:fld>
            <a:endParaRPr lang="en-AU"/>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EDU6170: Assessment in Education: Policies, Practices and Equity</a:t>
            </a:r>
            <a:endParaRPr lang="en-AU"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A0A7F91-468E-4020-B82A-846E2351C944}" type="slidenum">
              <a:rPr lang="en-AU" smtClean="0"/>
              <a:t>‹#›</a:t>
            </a:fld>
            <a:endParaRPr lang="en-AU"/>
          </a:p>
        </p:txBody>
      </p:sp>
    </p:spTree>
    <p:extLst>
      <p:ext uri="{BB962C8B-B14F-4D97-AF65-F5344CB8AC3E}">
        <p14:creationId xmlns:p14="http://schemas.microsoft.com/office/powerpoint/2010/main" val="343452832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1.jpeg"/><Relationship Id="rId7" Type="http://schemas.openxmlformats.org/officeDocument/2006/relationships/image" Target="../media/image4.png"/><Relationship Id="rId12" Type="http://schemas.openxmlformats.org/officeDocument/2006/relationships/image" Target="../media/image29.jpeg"/><Relationship Id="rId2" Type="http://schemas.openxmlformats.org/officeDocument/2006/relationships/image" Target="../media/image20.jpeg"/><Relationship Id="rId1" Type="http://schemas.openxmlformats.org/officeDocument/2006/relationships/slideLayout" Target="../slideLayouts/slideLayout21.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23.jpe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6.png"/><Relationship Id="rId1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slide" Target="slide28.xml"/><Relationship Id="rId1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slide" Target="slide24.xml"/><Relationship Id="rId12" Type="http://schemas.openxmlformats.org/officeDocument/2006/relationships/image" Target="../media/image43.png"/><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slide" Target="slide29.xml"/><Relationship Id="rId20" Type="http://schemas.openxmlformats.org/officeDocument/2006/relationships/image" Target="../media/image45.png"/><Relationship Id="rId1" Type="http://schemas.openxmlformats.org/officeDocument/2006/relationships/slideLayout" Target="../slideLayouts/slideLayout21.xml"/><Relationship Id="rId6" Type="http://schemas.openxmlformats.org/officeDocument/2006/relationships/image" Target="../media/image41.png"/><Relationship Id="rId11" Type="http://schemas.openxmlformats.org/officeDocument/2006/relationships/image" Target="../media/image42.png"/><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slide" Target="slide26.xml"/><Relationship Id="rId19" Type="http://schemas.openxmlformats.org/officeDocument/2006/relationships/slide" Target="slide30.xml"/><Relationship Id="rId4" Type="http://schemas.openxmlformats.org/officeDocument/2006/relationships/slide" Target="slide22.xml"/><Relationship Id="rId9" Type="http://schemas.openxmlformats.org/officeDocument/2006/relationships/image" Target="../media/image42.png"/><Relationship Id="rId1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1.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21.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2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2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mawainc.org.au/have-sum-fun-face-to-face/" TargetMode="External"/><Relationship Id="rId2" Type="http://schemas.openxmlformats.org/officeDocument/2006/relationships/image" Target="../media/image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1524690" y="0"/>
            <a:ext cx="7619309" cy="12066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C08D9334-7E24-4AF0-9EA5-C21BF1B80A87}"/>
              </a:ext>
            </a:extLst>
          </p:cNvPr>
          <p:cNvSpPr txBox="1">
            <a:spLocks/>
          </p:cNvSpPr>
          <p:nvPr/>
        </p:nvSpPr>
        <p:spPr bwMode="auto">
          <a:xfrm>
            <a:off x="879667" y="2860178"/>
            <a:ext cx="7348105" cy="166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a:solidFill>
                  <a:schemeClr val="tx2"/>
                </a:solidFill>
                <a:latin typeface="Century Gothic" panose="020B0502020202020204" pitchFamily="34" charset="0"/>
              </a:defRPr>
            </a:lvl2pPr>
            <a:lvl3pPr algn="l" rtl="0" eaLnBrk="1" fontAlgn="base" hangingPunct="1">
              <a:spcBef>
                <a:spcPct val="0"/>
              </a:spcBef>
              <a:spcAft>
                <a:spcPct val="0"/>
              </a:spcAft>
              <a:defRPr sz="3600">
                <a:solidFill>
                  <a:schemeClr val="tx2"/>
                </a:solidFill>
                <a:latin typeface="Century Gothic" panose="020B0502020202020204" pitchFamily="34" charset="0"/>
              </a:defRPr>
            </a:lvl3pPr>
            <a:lvl4pPr algn="l" rtl="0" eaLnBrk="1" fontAlgn="base" hangingPunct="1">
              <a:spcBef>
                <a:spcPct val="0"/>
              </a:spcBef>
              <a:spcAft>
                <a:spcPct val="0"/>
              </a:spcAft>
              <a:defRPr sz="3600">
                <a:solidFill>
                  <a:schemeClr val="tx2"/>
                </a:solidFill>
                <a:latin typeface="Century Gothic" panose="020B0502020202020204" pitchFamily="34" charset="0"/>
              </a:defRPr>
            </a:lvl4pPr>
            <a:lvl5pPr algn="l" rtl="0" eaLnBrk="1" fontAlgn="base" hangingPunct="1">
              <a:spcBef>
                <a:spcPct val="0"/>
              </a:spcBef>
              <a:spcAft>
                <a:spcPct val="0"/>
              </a:spcAft>
              <a:defRPr sz="3600">
                <a:solidFill>
                  <a:schemeClr val="tx2"/>
                </a:solidFill>
                <a:latin typeface="Century Gothic" panose="020B0502020202020204" pitchFamily="34" charset="0"/>
              </a:defRPr>
            </a:lvl5pPr>
            <a:lvl6pPr marL="457200" algn="l" rtl="0" eaLnBrk="1" fontAlgn="base" hangingPunct="1">
              <a:spcBef>
                <a:spcPct val="0"/>
              </a:spcBef>
              <a:spcAft>
                <a:spcPct val="0"/>
              </a:spcAft>
              <a:defRPr sz="3600">
                <a:solidFill>
                  <a:schemeClr val="tx2"/>
                </a:solidFill>
                <a:latin typeface="Century Gothic" panose="020B0502020202020204" pitchFamily="34" charset="0"/>
              </a:defRPr>
            </a:lvl6pPr>
            <a:lvl7pPr marL="914400" algn="l" rtl="0" eaLnBrk="1" fontAlgn="base" hangingPunct="1">
              <a:spcBef>
                <a:spcPct val="0"/>
              </a:spcBef>
              <a:spcAft>
                <a:spcPct val="0"/>
              </a:spcAft>
              <a:defRPr sz="3600">
                <a:solidFill>
                  <a:schemeClr val="tx2"/>
                </a:solidFill>
                <a:latin typeface="Century Gothic" panose="020B0502020202020204" pitchFamily="34" charset="0"/>
              </a:defRPr>
            </a:lvl7pPr>
            <a:lvl8pPr marL="1371600" algn="l" rtl="0" eaLnBrk="1" fontAlgn="base" hangingPunct="1">
              <a:spcBef>
                <a:spcPct val="0"/>
              </a:spcBef>
              <a:spcAft>
                <a:spcPct val="0"/>
              </a:spcAft>
              <a:defRPr sz="3600">
                <a:solidFill>
                  <a:schemeClr val="tx2"/>
                </a:solidFill>
                <a:latin typeface="Century Gothic" panose="020B0502020202020204" pitchFamily="34" charset="0"/>
              </a:defRPr>
            </a:lvl8pPr>
            <a:lvl9pPr marL="1828800" algn="l" rtl="0" eaLnBrk="1" fontAlgn="base" hangingPunct="1">
              <a:spcBef>
                <a:spcPct val="0"/>
              </a:spcBef>
              <a:spcAft>
                <a:spcPct val="0"/>
              </a:spcAft>
              <a:defRPr sz="3600">
                <a:solidFill>
                  <a:schemeClr val="tx2"/>
                </a:solidFill>
                <a:latin typeface="Century Gothic" panose="020B0502020202020204" pitchFamily="34" charset="0"/>
              </a:defRPr>
            </a:lvl9pPr>
          </a:lstStyle>
          <a:p>
            <a:pPr marL="355600" algn="ctr"/>
            <a:r>
              <a:rPr lang="en-AU" sz="2400" dirty="0">
                <a:solidFill>
                  <a:srgbClr val="004A85"/>
                </a:solidFill>
                <a:latin typeface="+mj-lt"/>
              </a:rPr>
              <a:t>Dr John </a:t>
            </a:r>
            <a:r>
              <a:rPr lang="en-AU" sz="2400" dirty="0" smtClean="0">
                <a:solidFill>
                  <a:srgbClr val="004A85"/>
                </a:solidFill>
                <a:latin typeface="+mj-lt"/>
              </a:rPr>
              <a:t>West</a:t>
            </a:r>
          </a:p>
        </p:txBody>
      </p:sp>
      <p:sp>
        <p:nvSpPr>
          <p:cNvPr id="3" name="Title 2"/>
          <p:cNvSpPr>
            <a:spLocks noGrp="1"/>
          </p:cNvSpPr>
          <p:nvPr>
            <p:ph type="ctrTitle"/>
          </p:nvPr>
        </p:nvSpPr>
        <p:spPr>
          <a:xfrm>
            <a:off x="925319" y="1931129"/>
            <a:ext cx="7864763" cy="1211094"/>
          </a:xfrm>
        </p:spPr>
        <p:txBody>
          <a:bodyPr>
            <a:normAutofit/>
          </a:bodyPr>
          <a:lstStyle/>
          <a:p>
            <a:r>
              <a:rPr lang="en-AU" sz="3600" dirty="0" smtClean="0">
                <a:solidFill>
                  <a:srgbClr val="004A85"/>
                </a:solidFill>
              </a:rPr>
              <a:t>Problem Solving &amp; </a:t>
            </a:r>
            <a:br>
              <a:rPr lang="en-AU" sz="3600" dirty="0" smtClean="0">
                <a:solidFill>
                  <a:srgbClr val="004A85"/>
                </a:solidFill>
              </a:rPr>
            </a:br>
            <a:r>
              <a:rPr lang="en-AU" sz="3600" dirty="0" smtClean="0">
                <a:solidFill>
                  <a:srgbClr val="004A85"/>
                </a:solidFill>
              </a:rPr>
              <a:t>Competition Resources</a:t>
            </a:r>
            <a:endParaRPr lang="en-AU" sz="3600" dirty="0">
              <a:solidFill>
                <a:srgbClr val="004A85"/>
              </a:solidFill>
            </a:endParaRPr>
          </a:p>
        </p:txBody>
      </p:sp>
      <p:pic>
        <p:nvPicPr>
          <p:cNvPr id="7" name="Picture 6">
            <a:extLst>
              <a:ext uri="{FF2B5EF4-FFF2-40B4-BE49-F238E27FC236}">
                <a16:creationId xmlns:a16="http://schemas.microsoft.com/office/drawing/2014/main" id="{74AF7B44-9089-4F26-B85C-26D91A18FD3B}"/>
              </a:ext>
            </a:extLst>
          </p:cNvPr>
          <p:cNvPicPr>
            <a:picLocks noChangeAspect="1"/>
          </p:cNvPicPr>
          <p:nvPr/>
        </p:nvPicPr>
        <p:blipFill>
          <a:blip r:embed="rId3"/>
          <a:stretch>
            <a:fillRect/>
          </a:stretch>
        </p:blipFill>
        <p:spPr>
          <a:xfrm>
            <a:off x="3579873" y="4665121"/>
            <a:ext cx="2287060" cy="2059025"/>
          </a:xfrm>
          <a:prstGeom prst="rect">
            <a:avLst/>
          </a:prstGeom>
        </p:spPr>
      </p:pic>
      <p:pic>
        <p:nvPicPr>
          <p:cNvPr id="9" name="Picture 8" descr="A close up of a sign&#10;&#10;Description automatically generated">
            <a:extLst>
              <a:ext uri="{FF2B5EF4-FFF2-40B4-BE49-F238E27FC236}">
                <a16:creationId xmlns:a16="http://schemas.microsoft.com/office/drawing/2014/main" id="{76669CB0-7C0A-4F81-A9AF-F222A3CEAC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96" y="4960916"/>
            <a:ext cx="2287060" cy="1735142"/>
          </a:xfrm>
          <a:prstGeom prst="rect">
            <a:avLst/>
          </a:prstGeom>
        </p:spPr>
      </p:pic>
      <p:sp>
        <p:nvSpPr>
          <p:cNvPr id="10" name="Title 2"/>
          <p:cNvSpPr txBox="1">
            <a:spLocks/>
          </p:cNvSpPr>
          <p:nvPr/>
        </p:nvSpPr>
        <p:spPr>
          <a:xfrm>
            <a:off x="956910" y="214655"/>
            <a:ext cx="7801583" cy="9919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AU" dirty="0" err="1" smtClean="0">
                <a:solidFill>
                  <a:srgbClr val="004A85"/>
                </a:solidFill>
                <a:latin typeface="+mn-lt"/>
              </a:rPr>
              <a:t>MathsMeet</a:t>
            </a:r>
            <a:r>
              <a:rPr lang="en-AU" dirty="0" smtClean="0">
                <a:solidFill>
                  <a:srgbClr val="004A85"/>
                </a:solidFill>
                <a:latin typeface="+mn-lt"/>
              </a:rPr>
              <a:t> </a:t>
            </a:r>
            <a:r>
              <a:rPr lang="en-AU" dirty="0" smtClean="0">
                <a:solidFill>
                  <a:srgbClr val="FF0000"/>
                </a:solidFill>
                <a:latin typeface="+mn-lt"/>
              </a:rPr>
              <a:t>Conference </a:t>
            </a:r>
            <a:r>
              <a:rPr lang="en-AU" dirty="0" smtClean="0">
                <a:solidFill>
                  <a:srgbClr val="004A85"/>
                </a:solidFill>
                <a:latin typeface="+mn-lt"/>
              </a:rPr>
              <a:t>2019</a:t>
            </a:r>
          </a:p>
          <a:p>
            <a:r>
              <a:rPr lang="en-AU" sz="2000" dirty="0" smtClean="0">
                <a:latin typeface="+mn-lt"/>
              </a:rPr>
              <a:t>Rich and Productive Classrooms</a:t>
            </a:r>
            <a:endParaRPr lang="en-AU" sz="2000" dirty="0">
              <a:latin typeface="+mn-lt"/>
            </a:endParaRPr>
          </a:p>
        </p:txBody>
      </p:sp>
      <p:pic>
        <p:nvPicPr>
          <p:cNvPr id="6" name="Picture 5"/>
          <p:cNvPicPr>
            <a:picLocks noChangeAspect="1"/>
          </p:cNvPicPr>
          <p:nvPr/>
        </p:nvPicPr>
        <p:blipFill>
          <a:blip r:embed="rId5"/>
          <a:stretch>
            <a:fillRect/>
          </a:stretch>
        </p:blipFill>
        <p:spPr>
          <a:xfrm>
            <a:off x="178596" y="111656"/>
            <a:ext cx="1346094" cy="2422969"/>
          </a:xfrm>
          <a:prstGeom prst="rect">
            <a:avLst/>
          </a:prstGeom>
        </p:spPr>
      </p:pic>
      <p:pic>
        <p:nvPicPr>
          <p:cNvPr id="1026" name="Picture 2" descr="Image result for australian primary mathematics class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164" y="3467776"/>
            <a:ext cx="2279459" cy="325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1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C942-A8C7-4273-B435-06BF965A0854}"/>
              </a:ext>
            </a:extLst>
          </p:cNvPr>
          <p:cNvSpPr txBox="1">
            <a:spLocks/>
          </p:cNvSpPr>
          <p:nvPr/>
        </p:nvSpPr>
        <p:spPr>
          <a:xfrm>
            <a:off x="434818" y="279762"/>
            <a:ext cx="8414542" cy="1049337"/>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AU" cap="none" dirty="0" smtClean="0">
                <a:solidFill>
                  <a:srgbClr val="004A85"/>
                </a:solidFill>
                <a:latin typeface="Calibri" pitchFamily="34" charset="0"/>
              </a:rPr>
              <a:t>Have Sum Fun Online</a:t>
            </a:r>
            <a:endParaRPr lang="en-AU" cap="none" dirty="0">
              <a:solidFill>
                <a:srgbClr val="004A85"/>
              </a:solidFill>
            </a:endParaRPr>
          </a:p>
        </p:txBody>
      </p:sp>
      <p:cxnSp>
        <p:nvCxnSpPr>
          <p:cNvPr id="8" name="Straight Connector 7"/>
          <p:cNvCxnSpPr/>
          <p:nvPr/>
        </p:nvCxnSpPr>
        <p:spPr>
          <a:xfrm>
            <a:off x="573009" y="946028"/>
            <a:ext cx="5679440" cy="9751"/>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74AF7B44-9089-4F26-B85C-26D91A18FD3B}"/>
              </a:ext>
            </a:extLst>
          </p:cNvPr>
          <p:cNvPicPr>
            <a:picLocks noChangeAspect="1"/>
          </p:cNvPicPr>
          <p:nvPr/>
        </p:nvPicPr>
        <p:blipFill>
          <a:blip r:embed="rId2">
            <a:clrChange>
              <a:clrFrom>
                <a:srgbClr val="FCFCFC"/>
              </a:clrFrom>
              <a:clrTo>
                <a:srgbClr val="FCFCFC">
                  <a:alpha val="0"/>
                </a:srgbClr>
              </a:clrTo>
            </a:clrChange>
          </a:blip>
          <a:stretch>
            <a:fillRect/>
          </a:stretch>
        </p:blipFill>
        <p:spPr>
          <a:xfrm>
            <a:off x="7358842" y="136230"/>
            <a:ext cx="1681496" cy="1513840"/>
          </a:xfrm>
          <a:prstGeom prst="rect">
            <a:avLst/>
          </a:prstGeom>
        </p:spPr>
      </p:pic>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6" name="Rectangle 3"/>
          <p:cNvSpPr>
            <a:spLocks noChangeArrowheads="1"/>
          </p:cNvSpPr>
          <p:nvPr/>
        </p:nvSpPr>
        <p:spPr bwMode="auto">
          <a:xfrm>
            <a:off x="243840" y="1123403"/>
            <a:ext cx="860552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a:spcAft>
                <a:spcPts val="600"/>
              </a:spcAft>
              <a:buFont typeface="Arial" panose="020B0604020202020204" pitchFamily="34" charset="0"/>
              <a:buChar char="•"/>
            </a:pP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An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online version of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Have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Sum Fun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endorsed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by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AAMT.</a:t>
            </a:r>
          </a:p>
          <a:p>
            <a:pPr marL="342900" lvl="0" indent="-342900">
              <a:spcAft>
                <a:spcPts val="600"/>
              </a:spcAft>
              <a:buFont typeface="Arial" panose="020B0604020202020204" pitchFamily="34" charset="0"/>
              <a:buChar char="•"/>
            </a:pP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HSFOL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is an online quiz of NAPLAN-style problems for teams of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four. </a:t>
            </a:r>
          </a:p>
          <a:p>
            <a:pPr marL="342900" lvl="0" indent="-342900">
              <a:spcAft>
                <a:spcPts val="600"/>
              </a:spcAft>
              <a:buFont typeface="Arial" panose="020B0604020202020204" pitchFamily="34" charset="0"/>
              <a:buChar char="•"/>
            </a:pP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Separate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competitions are run for each year level, and are designed to foster mathematical problem solving for students in Years 3-10 across Australia</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a:t>
            </a:r>
            <a:endParaRPr lang="en-AU" altLang="en-US" sz="2000" dirty="0">
              <a:latin typeface="Calibri" panose="020F0502020204030204" pitchFamily="34" charset="0"/>
              <a:ea typeface="Trebuchet MS" panose="020B0603020202020204" pitchFamily="34" charset="0"/>
              <a:cs typeface="Trebuchet MS" panose="020B0603020202020204" pitchFamily="34" charset="0"/>
            </a:endParaRPr>
          </a:p>
          <a:p>
            <a:pPr marL="342900" lvl="0" indent="-342900">
              <a:spcAft>
                <a:spcPts val="600"/>
              </a:spcAft>
              <a:buFont typeface="Arial" panose="020B0604020202020204" pitchFamily="34" charset="0"/>
              <a:buChar char="•"/>
            </a:pPr>
            <a:r>
              <a:rPr lang="en-AU" altLang="en-US" sz="2000" dirty="0">
                <a:latin typeface="Calibri" panose="020F0502020204030204" pitchFamily="34" charset="0"/>
                <a:ea typeface="Trebuchet MS" panose="020B0603020202020204" pitchFamily="34" charset="0"/>
                <a:cs typeface="Trebuchet MS" panose="020B0603020202020204" pitchFamily="34" charset="0"/>
              </a:rPr>
              <a:t>The competition consists of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3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rounds of 10 questions and is conducted over three weeks. Each round is accessible for one week. Teams can log on at any time during the week and have an hour to complete each round. </a:t>
            </a:r>
            <a:endParaRPr lang="en-AU" altLang="en-US" sz="2000" dirty="0" smtClean="0">
              <a:latin typeface="Calibri" panose="020F0502020204030204" pitchFamily="34" charset="0"/>
              <a:ea typeface="Trebuchet MS" panose="020B0603020202020204" pitchFamily="34" charset="0"/>
              <a:cs typeface="Trebuchet MS" panose="020B0603020202020204" pitchFamily="34" charset="0"/>
            </a:endParaRPr>
          </a:p>
          <a:p>
            <a:pPr marL="342900" lvl="0" indent="-342900">
              <a:spcAft>
                <a:spcPts val="600"/>
              </a:spcAft>
              <a:buFont typeface="Arial" panose="020B0604020202020204" pitchFamily="34" charset="0"/>
              <a:buChar char="•"/>
            </a:pP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All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team members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receive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a participation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certificate. The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top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3 place-getters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are shown in the League Table, and there are prize vouchers for each student in these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teams</a:t>
            </a:r>
            <a:r>
              <a:rPr lang="en-AU" altLang="en-US" sz="2000" dirty="0">
                <a:latin typeface="Calibri" panose="020F0502020204030204" pitchFamily="34" charset="0"/>
                <a:ea typeface="Trebuchet MS" panose="020B0603020202020204" pitchFamily="34" charset="0"/>
                <a:cs typeface="Trebuchet MS" panose="020B0603020202020204" pitchFamily="34" charset="0"/>
              </a:rPr>
              <a:t>: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1</a:t>
            </a:r>
            <a:r>
              <a:rPr lang="en-AU" altLang="en-US" sz="2000" baseline="30000" dirty="0" smtClean="0">
                <a:latin typeface="Calibri" panose="020F0502020204030204" pitchFamily="34" charset="0"/>
                <a:ea typeface="Trebuchet MS" panose="020B0603020202020204" pitchFamily="34" charset="0"/>
                <a:cs typeface="Trebuchet MS" panose="020B0603020202020204" pitchFamily="34" charset="0"/>
              </a:rPr>
              <a:t>st</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 Place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 4 x $25,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2</a:t>
            </a:r>
            <a:r>
              <a:rPr lang="en-AU" altLang="en-US" sz="2000" baseline="30000" dirty="0" smtClean="0">
                <a:latin typeface="Calibri" panose="020F0502020204030204" pitchFamily="34" charset="0"/>
                <a:ea typeface="Trebuchet MS" panose="020B0603020202020204" pitchFamily="34" charset="0"/>
                <a:cs typeface="Trebuchet MS" panose="020B0603020202020204" pitchFamily="34" charset="0"/>
              </a:rPr>
              <a:t>nd</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 Place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 4 x $15, and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3</a:t>
            </a:r>
            <a:r>
              <a:rPr lang="en-AU" altLang="en-US" sz="2000" baseline="30000" dirty="0" smtClean="0">
                <a:latin typeface="Calibri" panose="020F0502020204030204" pitchFamily="34" charset="0"/>
                <a:ea typeface="Trebuchet MS" panose="020B0603020202020204" pitchFamily="34" charset="0"/>
                <a:cs typeface="Trebuchet MS" panose="020B0603020202020204" pitchFamily="34" charset="0"/>
              </a:rPr>
              <a:t>rd</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 Place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 4 x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10.</a:t>
            </a:r>
          </a:p>
          <a:p>
            <a:pPr marL="342900" lvl="0" indent="-342900">
              <a:spcAft>
                <a:spcPts val="600"/>
              </a:spcAft>
              <a:buFont typeface="Arial" panose="020B0604020202020204" pitchFamily="34" charset="0"/>
              <a:buChar char="•"/>
            </a:pP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To register, contact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the MAWA office or simply register online. </a:t>
            </a:r>
          </a:p>
          <a:p>
            <a:pPr lvl="0">
              <a:spcAft>
                <a:spcPts val="600"/>
              </a:spcAft>
            </a:pP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Entry </a:t>
            </a:r>
            <a:r>
              <a:rPr lang="en-AU" altLang="en-US" sz="2000" dirty="0">
                <a:latin typeface="Calibri" panose="020F0502020204030204" pitchFamily="34" charset="0"/>
                <a:ea typeface="Trebuchet MS" panose="020B0603020202020204" pitchFamily="34" charset="0"/>
                <a:cs typeface="Trebuchet MS" panose="020B0603020202020204" pitchFamily="34" charset="0"/>
              </a:rPr>
              <a:t>fees (per team, per term) </a:t>
            </a:r>
            <a:r>
              <a:rPr lang="en-AU" altLang="en-US" sz="2000" dirty="0" smtClean="0">
                <a:latin typeface="Calibri" panose="020F0502020204030204" pitchFamily="34" charset="0"/>
                <a:ea typeface="Trebuchet MS" panose="020B0603020202020204" pitchFamily="34" charset="0"/>
                <a:cs typeface="Trebuchet MS" panose="020B0603020202020204" pitchFamily="34" charset="0"/>
              </a:rPr>
              <a:t>are:</a:t>
            </a:r>
            <a:endParaRPr lang="en-AU" altLang="en-US" sz="2000" dirty="0">
              <a:latin typeface="Calibri" panose="020F0502020204030204" pitchFamily="34" charset="0"/>
              <a:ea typeface="Trebuchet MS" panose="020B0603020202020204" pitchFamily="34" charset="0"/>
              <a:cs typeface="Trebuchet MS" panose="020B0603020202020204" pitchFamily="34" charset="0"/>
            </a:endParaRPr>
          </a:p>
          <a:p>
            <a:pPr lvl="0">
              <a:spcAft>
                <a:spcPts val="600"/>
              </a:spcAft>
            </a:pPr>
            <a:r>
              <a:rPr lang="en-AU" altLang="en-US" sz="2000" b="1" dirty="0" smtClean="0">
                <a:latin typeface="Calibri" panose="020F0502020204030204" pitchFamily="34" charset="0"/>
                <a:ea typeface="Trebuchet MS" panose="020B0603020202020204" pitchFamily="34" charset="0"/>
                <a:cs typeface="Trebuchet MS" panose="020B0603020202020204" pitchFamily="34" charset="0"/>
              </a:rPr>
              <a:t>MAWA MEMBER/AFFILIATE SCHOOLS</a:t>
            </a:r>
            <a:r>
              <a:rPr lang="en-AU" altLang="en-US" sz="2000" b="1" dirty="0">
                <a:latin typeface="Calibri" panose="020F0502020204030204" pitchFamily="34" charset="0"/>
                <a:ea typeface="Trebuchet MS" panose="020B0603020202020204" pitchFamily="34" charset="0"/>
                <a:cs typeface="Trebuchet MS" panose="020B0603020202020204" pitchFamily="34" charset="0"/>
              </a:rPr>
              <a:t>:	$45</a:t>
            </a:r>
            <a:r>
              <a:rPr lang="en-AU" altLang="en-US" sz="2000" dirty="0">
                <a:latin typeface="Calibri" panose="020F0502020204030204" pitchFamily="34" charset="0"/>
                <a:ea typeface="Trebuchet MS" panose="020B0603020202020204" pitchFamily="34" charset="0"/>
                <a:cs typeface="Trebuchet MS" panose="020B0603020202020204" pitchFamily="34" charset="0"/>
              </a:rPr>
              <a:t> (including GST)</a:t>
            </a:r>
          </a:p>
          <a:p>
            <a:pPr lvl="0">
              <a:spcAft>
                <a:spcPts val="600"/>
              </a:spcAft>
            </a:pPr>
            <a:r>
              <a:rPr lang="en-AU" altLang="en-US" sz="2000" b="1" dirty="0">
                <a:latin typeface="Calibri" panose="020F0502020204030204" pitchFamily="34" charset="0"/>
                <a:ea typeface="Trebuchet MS" panose="020B0603020202020204" pitchFamily="34" charset="0"/>
                <a:cs typeface="Trebuchet MS" panose="020B0603020202020204" pitchFamily="34" charset="0"/>
              </a:rPr>
              <a:t>NON-MEMBER SCHOOLS: 		</a:t>
            </a:r>
            <a:r>
              <a:rPr lang="en-AU" altLang="en-US" sz="2000" b="1" dirty="0" smtClean="0">
                <a:latin typeface="Calibri" panose="020F0502020204030204" pitchFamily="34" charset="0"/>
                <a:ea typeface="Trebuchet MS" panose="020B0603020202020204" pitchFamily="34" charset="0"/>
                <a:cs typeface="Trebuchet MS" panose="020B0603020202020204" pitchFamily="34" charset="0"/>
              </a:rPr>
              <a:t>	$</a:t>
            </a:r>
            <a:r>
              <a:rPr lang="en-AU" altLang="en-US" sz="2000" b="1" dirty="0">
                <a:latin typeface="Calibri" panose="020F0502020204030204" pitchFamily="34" charset="0"/>
                <a:ea typeface="Trebuchet MS" panose="020B0603020202020204" pitchFamily="34" charset="0"/>
                <a:cs typeface="Trebuchet MS" panose="020B0603020202020204" pitchFamily="34" charset="0"/>
              </a:rPr>
              <a:t>58</a:t>
            </a:r>
            <a:r>
              <a:rPr lang="en-AU" altLang="en-US" sz="2000" dirty="0">
                <a:latin typeface="Calibri" panose="020F0502020204030204" pitchFamily="34" charset="0"/>
                <a:ea typeface="Trebuchet MS" panose="020B0603020202020204" pitchFamily="34" charset="0"/>
                <a:cs typeface="Trebuchet MS" panose="020B0603020202020204" pitchFamily="34" charset="0"/>
              </a:rPr>
              <a:t> (including GST)</a:t>
            </a:r>
          </a:p>
          <a:p>
            <a:pPr marL="342900" lvl="0" indent="-342900">
              <a:spcAft>
                <a:spcPts val="600"/>
              </a:spcAft>
              <a:buFont typeface="Arial" panose="020B0604020202020204" pitchFamily="34" charset="0"/>
              <a:buChar char="•"/>
            </a:pPr>
            <a:endParaRPr lang="en-AU" altLang="en-US" sz="2000" dirty="0">
              <a:latin typeface="Calibri" panose="020F0502020204030204" pitchFamily="34" charset="0"/>
              <a:ea typeface="Trebuchet MS" panose="020B0603020202020204" pitchFamily="34" charset="0"/>
              <a:cs typeface="Trebuchet MS" panose="020B0603020202020204" pitchFamily="34" charset="0"/>
            </a:endParaRPr>
          </a:p>
          <a:p>
            <a:pPr marL="342900" lvl="0" indent="-342900">
              <a:spcAft>
                <a:spcPts val="600"/>
              </a:spcAft>
              <a:buFont typeface="Arial" panose="020B0604020202020204" pitchFamily="34" charset="0"/>
              <a:buChar char="•"/>
            </a:pPr>
            <a:endParaRPr lang="en-AU" altLang="en-US" sz="2000" dirty="0">
              <a:latin typeface="Calibri" panose="020F0502020204030204" pitchFamily="34" charset="0"/>
              <a:ea typeface="Trebuchet MS" panose="020B0603020202020204" pitchFamily="34" charset="0"/>
              <a:cs typeface="Trebuchet MS" panose="020B0603020202020204" pitchFamily="34" charset="0"/>
            </a:endParaRPr>
          </a:p>
        </p:txBody>
      </p:sp>
      <p:pic>
        <p:nvPicPr>
          <p:cNvPr id="7" name="Picture 6" descr="Image result for have sum fun online image"/>
          <p:cNvPicPr/>
          <p:nvPr/>
        </p:nvPicPr>
        <p:blipFill rotWithShape="1">
          <a:blip r:embed="rId3">
            <a:extLst>
              <a:ext uri="{28A0092B-C50C-407E-A947-70E740481C1C}">
                <a14:useLocalDpi xmlns:a14="http://schemas.microsoft.com/office/drawing/2010/main" val="0"/>
              </a:ext>
            </a:extLst>
          </a:blip>
          <a:srcRect t="64621" b="-1"/>
          <a:stretch/>
        </p:blipFill>
        <p:spPr bwMode="auto">
          <a:xfrm>
            <a:off x="181887" y="124099"/>
            <a:ext cx="6995069" cy="9871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5081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C942-A8C7-4273-B435-06BF965A0854}"/>
              </a:ext>
            </a:extLst>
          </p:cNvPr>
          <p:cNvSpPr txBox="1">
            <a:spLocks/>
          </p:cNvSpPr>
          <p:nvPr/>
        </p:nvSpPr>
        <p:spPr>
          <a:xfrm>
            <a:off x="434818" y="279762"/>
            <a:ext cx="8414542" cy="1049337"/>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AU" cap="none" dirty="0" smtClean="0">
                <a:solidFill>
                  <a:srgbClr val="004A85"/>
                </a:solidFill>
                <a:latin typeface="Calibri" pitchFamily="34" charset="0"/>
              </a:rPr>
              <a:t>Teacher PL</a:t>
            </a:r>
            <a:endParaRPr lang="en-AU" cap="none" dirty="0">
              <a:solidFill>
                <a:srgbClr val="004A85"/>
              </a:solidFill>
            </a:endParaRPr>
          </a:p>
        </p:txBody>
      </p:sp>
      <p:cxnSp>
        <p:nvCxnSpPr>
          <p:cNvPr id="8" name="Straight Connector 7"/>
          <p:cNvCxnSpPr/>
          <p:nvPr/>
        </p:nvCxnSpPr>
        <p:spPr>
          <a:xfrm>
            <a:off x="573009" y="946028"/>
            <a:ext cx="5679440" cy="9751"/>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74AF7B44-9089-4F26-B85C-26D91A18FD3B}"/>
              </a:ext>
            </a:extLst>
          </p:cNvPr>
          <p:cNvPicPr>
            <a:picLocks noChangeAspect="1"/>
          </p:cNvPicPr>
          <p:nvPr/>
        </p:nvPicPr>
        <p:blipFill>
          <a:blip r:embed="rId2">
            <a:clrChange>
              <a:clrFrom>
                <a:srgbClr val="FCFCFC"/>
              </a:clrFrom>
              <a:clrTo>
                <a:srgbClr val="FCFCFC">
                  <a:alpha val="0"/>
                </a:srgbClr>
              </a:clrTo>
            </a:clrChange>
          </a:blip>
          <a:stretch>
            <a:fillRect/>
          </a:stretch>
        </p:blipFill>
        <p:spPr>
          <a:xfrm>
            <a:off x="7358842" y="136230"/>
            <a:ext cx="1681496" cy="1513840"/>
          </a:xfrm>
          <a:prstGeom prst="rect">
            <a:avLst/>
          </a:prstGeom>
        </p:spPr>
      </p:pic>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6" name="Rectangle 3"/>
          <p:cNvSpPr>
            <a:spLocks noChangeArrowheads="1"/>
          </p:cNvSpPr>
          <p:nvPr/>
        </p:nvSpPr>
        <p:spPr bwMode="auto">
          <a:xfrm>
            <a:off x="243840" y="1362663"/>
            <a:ext cx="860552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rtl="0" eaLnBrk="0" fontAlgn="base" latinLnBrk="0" hangingPunct="0">
              <a:lnSpc>
                <a:spcPct val="100000"/>
              </a:lnSpc>
              <a:spcBef>
                <a:spcPct val="0"/>
              </a:spcBef>
              <a:spcAft>
                <a:spcPts val="600"/>
              </a:spcAft>
              <a:buClrTx/>
              <a:buSzTx/>
              <a:tabLst/>
            </a:pPr>
            <a:r>
              <a:rPr kumimoji="0" lang="en-US" altLang="en-US" sz="2000" b="1" i="0" u="none" strike="noStrike" cap="none" normalizeH="0" baseline="0" dirty="0" smtClean="0">
                <a:ln>
                  <a:noFill/>
                </a:ln>
                <a:solidFill>
                  <a:srgbClr val="C00000"/>
                </a:solidFill>
                <a:effectLst/>
                <a:latin typeface="Calibri" panose="020F0502020204030204" pitchFamily="34" charset="0"/>
                <a:ea typeface="Trebuchet MS" panose="020B0603020202020204" pitchFamily="34" charset="0"/>
                <a:cs typeface="Trebuchet MS" panose="020B0603020202020204" pitchFamily="34" charset="0"/>
              </a:rPr>
              <a:t>Combined Primary and Secondary Conference</a:t>
            </a:r>
          </a:p>
          <a:p>
            <a:pPr marR="0" lvl="0" defTabSz="914400" rtl="0" eaLnBrk="0" fontAlgn="base" latinLnBrk="0" hangingPunct="0">
              <a:lnSpc>
                <a:spcPct val="100000"/>
              </a:lnSpc>
              <a:spcBef>
                <a:spcPct val="0"/>
              </a:spcBef>
              <a:spcAft>
                <a:spcPts val="600"/>
              </a:spcAft>
              <a:buClrTx/>
              <a:buSzTx/>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MAWA’s </a:t>
            </a: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annual conference will be held at Crown Convention Centre </a:t>
            </a:r>
            <a:b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b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in Perth 18-20 November and each year attracts over 1000 delegates. </a:t>
            </a:r>
          </a:p>
          <a:p>
            <a:pPr marR="0" lvl="0" defTabSz="914400" rtl="0" eaLnBrk="0" fontAlgn="base" latinLnBrk="0" hangingPunct="0">
              <a:lnSpc>
                <a:spcPct val="100000"/>
              </a:lnSpc>
              <a:spcBef>
                <a:spcPct val="0"/>
              </a:spcBef>
              <a:spcAft>
                <a:spcPts val="600"/>
              </a:spcAft>
              <a:buClrTx/>
              <a:buSzTx/>
              <a:tabLst/>
            </a:pP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Interstate and international contributions are very welcome additions</a:t>
            </a:r>
            <a:b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b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to the conference program. This year’s theme is:  </a:t>
            </a:r>
          </a:p>
          <a:p>
            <a:pPr marR="0" lvl="0" defTabSz="914400" rtl="0" eaLnBrk="0" fontAlgn="base" latinLnBrk="0" hangingPunct="0">
              <a:lnSpc>
                <a:spcPct val="100000"/>
              </a:lnSpc>
              <a:spcBef>
                <a:spcPct val="0"/>
              </a:spcBef>
              <a:spcAft>
                <a:spcPts val="600"/>
              </a:spcAft>
              <a:buClrTx/>
              <a:buSzTx/>
              <a:tabLst/>
            </a:pPr>
            <a:endParaRPr lang="en-US" altLang="en-US" sz="2000" dirty="0">
              <a:latin typeface="Calibri" panose="020F0502020204030204" pitchFamily="34" charset="0"/>
              <a:ea typeface="Trebuchet MS" panose="020B0603020202020204" pitchFamily="34" charset="0"/>
              <a:cs typeface="Trebuchet MS" panose="020B0603020202020204" pitchFamily="34" charset="0"/>
            </a:endParaRPr>
          </a:p>
          <a:p>
            <a:pPr marR="0" lvl="0" defTabSz="914400" rtl="0" eaLnBrk="0" fontAlgn="base" latinLnBrk="0" hangingPunct="0">
              <a:lnSpc>
                <a:spcPct val="100000"/>
              </a:lnSpc>
              <a:spcBef>
                <a:spcPct val="0"/>
              </a:spcBef>
              <a:spcAft>
                <a:spcPts val="600"/>
              </a:spcAft>
              <a:buClrTx/>
              <a:buSzTx/>
              <a:tabLst/>
            </a:pPr>
            <a:endParaRPr lang="en-US" altLang="en-US" sz="2000" dirty="0" smtClean="0">
              <a:latin typeface="Calibri" panose="020F0502020204030204" pitchFamily="34" charset="0"/>
              <a:ea typeface="Trebuchet MS" panose="020B0603020202020204" pitchFamily="34" charset="0"/>
              <a:cs typeface="Trebuchet MS" panose="020B0603020202020204" pitchFamily="34" charset="0"/>
            </a:endParaRPr>
          </a:p>
          <a:p>
            <a:pPr marR="0" lvl="0" defTabSz="914400" rtl="0" eaLnBrk="0" fontAlgn="base" latinLnBrk="0" hangingPunct="0">
              <a:lnSpc>
                <a:spcPct val="100000"/>
              </a:lnSpc>
              <a:spcBef>
                <a:spcPct val="0"/>
              </a:spcBef>
              <a:spcAft>
                <a:spcPts val="600"/>
              </a:spcAft>
              <a:buClrTx/>
              <a:buSzTx/>
              <a:tabLst/>
            </a:pPr>
            <a:endParaRPr lang="en-US" altLang="en-US" sz="2000" dirty="0">
              <a:latin typeface="Calibri" panose="020F0502020204030204" pitchFamily="34" charset="0"/>
              <a:ea typeface="Trebuchet MS" panose="020B0603020202020204" pitchFamily="34" charset="0"/>
              <a:cs typeface="Trebuchet MS" panose="020B0603020202020204" pitchFamily="34" charset="0"/>
            </a:endParaRPr>
          </a:p>
          <a:p>
            <a:pPr marR="0" lvl="0" defTabSz="914400" rtl="0" eaLnBrk="0" fontAlgn="base" latinLnBrk="0" hangingPunct="0">
              <a:lnSpc>
                <a:spcPct val="100000"/>
              </a:lnSpc>
              <a:spcBef>
                <a:spcPct val="0"/>
              </a:spcBef>
              <a:spcAft>
                <a:spcPts val="600"/>
              </a:spcAft>
              <a:buClrTx/>
              <a:buSzTx/>
              <a:tabLst/>
            </a:pPr>
            <a:endParaRPr lang="en-US" altLang="en-US" sz="2000" dirty="0" smtClean="0">
              <a:latin typeface="Calibri" panose="020F0502020204030204" pitchFamily="34" charset="0"/>
              <a:ea typeface="Trebuchet MS" panose="020B0603020202020204" pitchFamily="34" charset="0"/>
              <a:cs typeface="Trebuchet MS" panose="020B0603020202020204" pitchFamily="34" charset="0"/>
            </a:endParaRPr>
          </a:p>
          <a:p>
            <a:pPr marR="0" lvl="0" defTabSz="914400" rtl="0" eaLnBrk="0" fontAlgn="base" latinLnBrk="0" hangingPunct="0">
              <a:lnSpc>
                <a:spcPct val="100000"/>
              </a:lnSpc>
              <a:spcBef>
                <a:spcPct val="0"/>
              </a:spcBef>
              <a:spcAft>
                <a:spcPts val="600"/>
              </a:spcAft>
              <a:buClrTx/>
              <a:buSzTx/>
              <a:tabLst/>
            </a:pPr>
            <a:endParaRPr lang="en-US" altLang="en-US" sz="2000" dirty="0">
              <a:latin typeface="Calibri" panose="020F0502020204030204" pitchFamily="34" charset="0"/>
              <a:ea typeface="Trebuchet MS" panose="020B0603020202020204" pitchFamily="34" charset="0"/>
              <a:cs typeface="Trebuchet MS" panose="020B0603020202020204" pitchFamily="34" charset="0"/>
            </a:endParaRPr>
          </a:p>
          <a:p>
            <a:pPr marR="0" lvl="0" defTabSz="914400" rtl="0" eaLnBrk="0" fontAlgn="base" latinLnBrk="0" hangingPunct="0">
              <a:lnSpc>
                <a:spcPct val="100000"/>
              </a:lnSpc>
              <a:spcBef>
                <a:spcPct val="0"/>
              </a:spcBef>
              <a:spcAft>
                <a:spcPts val="600"/>
              </a:spcAft>
              <a:buClrTx/>
              <a:buSzTx/>
              <a:tabLst/>
            </a:pPr>
            <a:endParaRPr lang="en-US" altLang="en-US" sz="2000" dirty="0" smtClean="0">
              <a:latin typeface="Calibri" panose="020F0502020204030204" pitchFamily="34" charset="0"/>
              <a:ea typeface="Trebuchet MS" panose="020B0603020202020204" pitchFamily="34" charset="0"/>
              <a:cs typeface="Trebuchet MS" panose="020B0603020202020204" pitchFamily="34" charset="0"/>
            </a:endParaRPr>
          </a:p>
          <a:p>
            <a:pPr marR="0" lvl="0" defTabSz="914400" rtl="0" eaLnBrk="0" fontAlgn="base" latinLnBrk="0" hangingPunct="0">
              <a:lnSpc>
                <a:spcPct val="100000"/>
              </a:lnSpc>
              <a:spcBef>
                <a:spcPct val="0"/>
              </a:spcBef>
              <a:spcAft>
                <a:spcPts val="600"/>
              </a:spcAft>
              <a:buClrTx/>
              <a:buSzTx/>
              <a:tabLst/>
            </a:pPr>
            <a:endParaRPr lang="en-US" altLang="en-US" sz="2000" dirty="0" smtClean="0">
              <a:latin typeface="Calibri" panose="020F0502020204030204" pitchFamily="34" charset="0"/>
              <a:ea typeface="Trebuchet MS" panose="020B0603020202020204" pitchFamily="34" charset="0"/>
              <a:cs typeface="Trebuchet MS" panose="020B0603020202020204" pitchFamily="34" charset="0"/>
            </a:endParaRPr>
          </a:p>
        </p:txBody>
      </p:sp>
      <p:pic>
        <p:nvPicPr>
          <p:cNvPr id="3" name="Picture 2"/>
          <p:cNvPicPr>
            <a:picLocks noChangeAspect="1"/>
          </p:cNvPicPr>
          <p:nvPr/>
        </p:nvPicPr>
        <p:blipFill rotWithShape="1">
          <a:blip r:embed="rId3"/>
          <a:srcRect t="1065" b="29193"/>
          <a:stretch/>
        </p:blipFill>
        <p:spPr>
          <a:xfrm>
            <a:off x="1793320" y="3289300"/>
            <a:ext cx="5697537" cy="2705100"/>
          </a:xfrm>
          <a:prstGeom prst="rect">
            <a:avLst/>
          </a:prstGeom>
        </p:spPr>
      </p:pic>
    </p:spTree>
    <p:extLst>
      <p:ext uri="{BB962C8B-B14F-4D97-AF65-F5344CB8AC3E}">
        <p14:creationId xmlns:p14="http://schemas.microsoft.com/office/powerpoint/2010/main" val="143645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2DE71A0-E56D-479D-A5FA-8459338981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0544" y="176288"/>
            <a:ext cx="1499257" cy="2119091"/>
          </a:xfrm>
          <a:prstGeom prst="rect">
            <a:avLst/>
          </a:prstGeom>
          <a:ln>
            <a:noFill/>
          </a:ln>
          <a:effectLst>
            <a:outerShdw blurRad="190500" algn="tl" rotWithShape="0">
              <a:srgbClr val="000000">
                <a:alpha val="70000"/>
              </a:srgbClr>
            </a:outerShdw>
          </a:effectLst>
        </p:spPr>
      </p:pic>
      <p:pic>
        <p:nvPicPr>
          <p:cNvPr id="24" name="Picture 23" descr="A picture containing person, sitting, indoor, child&#10;&#10;Description automatically generated">
            <a:extLst>
              <a:ext uri="{FF2B5EF4-FFF2-40B4-BE49-F238E27FC236}">
                <a16:creationId xmlns:a16="http://schemas.microsoft.com/office/drawing/2014/main" id="{A7146D2F-786A-45DB-BC7F-944E42118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282" y="4608550"/>
            <a:ext cx="1499257" cy="2119091"/>
          </a:xfrm>
          <a:prstGeom prst="rect">
            <a:avLst/>
          </a:prstGeom>
          <a:ln>
            <a:noFill/>
          </a:ln>
          <a:effectLst>
            <a:outerShdw blurRad="190500" algn="tl" rotWithShape="0">
              <a:srgbClr val="000000">
                <a:alpha val="70000"/>
              </a:srgbClr>
            </a:outerShdw>
          </a:effectLst>
        </p:spPr>
      </p:pic>
      <p:pic>
        <p:nvPicPr>
          <p:cNvPr id="25" name="Picture 24" descr="A person holding a sign&#10;&#10;Description automatically generated">
            <a:extLst>
              <a:ext uri="{FF2B5EF4-FFF2-40B4-BE49-F238E27FC236}">
                <a16:creationId xmlns:a16="http://schemas.microsoft.com/office/drawing/2014/main" id="{DA4B4E00-9578-46CB-9111-8B927B38F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8883" y="4615804"/>
            <a:ext cx="1498103" cy="2119091"/>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5125" y="4597459"/>
            <a:ext cx="1514178" cy="2141271"/>
          </a:xfrm>
          <a:prstGeom prst="rect">
            <a:avLst/>
          </a:prstGeom>
          <a:ln>
            <a:noFill/>
          </a:ln>
          <a:effectLst>
            <a:outerShdw blurRad="190500" algn="tl" rotWithShape="0">
              <a:srgbClr val="000000">
                <a:alpha val="70000"/>
              </a:srgbClr>
            </a:outerShdw>
          </a:effectLst>
        </p:spPr>
      </p:pic>
      <p:pic>
        <p:nvPicPr>
          <p:cNvPr id="1026" name="Picture 2" descr="https://mawainc.org.au/wp2/wp-content/uploads/2018/06/Mathematics-Education-Starter-Kit-4-500x66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472" t="8958" r="6012" b="8665"/>
          <a:stretch/>
        </p:blipFill>
        <p:spPr bwMode="auto">
          <a:xfrm>
            <a:off x="206289" y="4619233"/>
            <a:ext cx="1605298" cy="21122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4AF7B44-9089-4F26-B85C-26D91A18FD3B}"/>
              </a:ext>
            </a:extLst>
          </p:cNvPr>
          <p:cNvPicPr>
            <a:picLocks noChangeAspect="1"/>
          </p:cNvPicPr>
          <p:nvPr/>
        </p:nvPicPr>
        <p:blipFill>
          <a:blip r:embed="rId7">
            <a:clrChange>
              <a:clrFrom>
                <a:srgbClr val="FCFCFC"/>
              </a:clrFrom>
              <a:clrTo>
                <a:srgbClr val="FCFCFC">
                  <a:alpha val="0"/>
                </a:srgbClr>
              </a:clrTo>
            </a:clrChange>
          </a:blip>
          <a:stretch>
            <a:fillRect/>
          </a:stretch>
        </p:blipFill>
        <p:spPr>
          <a:xfrm>
            <a:off x="3296428" y="2392683"/>
            <a:ext cx="2315985" cy="2085066"/>
          </a:xfrm>
          <a:prstGeom prst="rect">
            <a:avLst/>
          </a:prstGeom>
        </p:spPr>
      </p:pic>
      <p:pic>
        <p:nvPicPr>
          <p:cNvPr id="13" name="Picture 12">
            <a:extLst>
              <a:ext uri="{FF2B5EF4-FFF2-40B4-BE49-F238E27FC236}">
                <a16:creationId xmlns:a16="http://schemas.microsoft.com/office/drawing/2014/main" id="{FD51E3F5-9FBE-764C-A06C-82E6A3F0CD7E}"/>
              </a:ext>
            </a:extLst>
          </p:cNvPr>
          <p:cNvPicPr>
            <a:picLocks noChangeAspect="1"/>
          </p:cNvPicPr>
          <p:nvPr/>
        </p:nvPicPr>
        <p:blipFill>
          <a:blip r:embed="rId8"/>
          <a:stretch>
            <a:fillRect/>
          </a:stretch>
        </p:blipFill>
        <p:spPr>
          <a:xfrm>
            <a:off x="7390371" y="2333087"/>
            <a:ext cx="1519602" cy="2204258"/>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61325726-3C29-0D47-9401-3398279283BC}"/>
              </a:ext>
            </a:extLst>
          </p:cNvPr>
          <p:cNvPicPr>
            <a:picLocks noChangeAspect="1"/>
          </p:cNvPicPr>
          <p:nvPr/>
        </p:nvPicPr>
        <p:blipFill>
          <a:blip r:embed="rId9"/>
          <a:stretch>
            <a:fillRect/>
          </a:stretch>
        </p:blipFill>
        <p:spPr>
          <a:xfrm>
            <a:off x="7401698" y="4565276"/>
            <a:ext cx="1518448" cy="2173953"/>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9BC5739A-9AAE-144C-B978-CDE3CF16A052}"/>
              </a:ext>
            </a:extLst>
          </p:cNvPr>
          <p:cNvPicPr>
            <a:picLocks noChangeAspect="1"/>
          </p:cNvPicPr>
          <p:nvPr/>
        </p:nvPicPr>
        <p:blipFill>
          <a:blip r:embed="rId10"/>
          <a:stretch>
            <a:fillRect/>
          </a:stretch>
        </p:blipFill>
        <p:spPr>
          <a:xfrm>
            <a:off x="309511" y="2400829"/>
            <a:ext cx="1473252" cy="2112954"/>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9511" y="170920"/>
            <a:ext cx="1502076" cy="2124459"/>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68883" y="170919"/>
            <a:ext cx="1501899" cy="2124459"/>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24282" y="170918"/>
            <a:ext cx="1502289" cy="2124459"/>
          </a:xfrm>
          <a:prstGeom prst="rect">
            <a:avLst/>
          </a:prstGeom>
        </p:spPr>
      </p:pic>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12413" y="170917"/>
            <a:ext cx="1502289" cy="2124459"/>
          </a:xfrm>
          <a:prstGeom prst="rect">
            <a:avLst/>
          </a:prstGeom>
        </p:spPr>
      </p:pic>
    </p:spTree>
    <p:extLst>
      <p:ext uri="{BB962C8B-B14F-4D97-AF65-F5344CB8AC3E}">
        <p14:creationId xmlns:p14="http://schemas.microsoft.com/office/powerpoint/2010/main" val="1951845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C942-A8C7-4273-B435-06BF965A0854}"/>
              </a:ext>
            </a:extLst>
          </p:cNvPr>
          <p:cNvSpPr txBox="1">
            <a:spLocks/>
          </p:cNvSpPr>
          <p:nvPr/>
        </p:nvSpPr>
        <p:spPr>
          <a:xfrm>
            <a:off x="434818" y="279762"/>
            <a:ext cx="8414542" cy="1049337"/>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AU" cap="none" dirty="0" smtClean="0">
                <a:solidFill>
                  <a:srgbClr val="004A85"/>
                </a:solidFill>
                <a:latin typeface="Calibri" pitchFamily="34" charset="0"/>
              </a:rPr>
              <a:t>Competition Mathematics Resources</a:t>
            </a:r>
            <a:endParaRPr lang="en-AU" cap="none" dirty="0">
              <a:solidFill>
                <a:srgbClr val="004A85"/>
              </a:solidFill>
            </a:endParaRPr>
          </a:p>
        </p:txBody>
      </p:sp>
      <p:cxnSp>
        <p:nvCxnSpPr>
          <p:cNvPr id="8" name="Straight Connector 7"/>
          <p:cNvCxnSpPr/>
          <p:nvPr/>
        </p:nvCxnSpPr>
        <p:spPr>
          <a:xfrm>
            <a:off x="573009" y="946028"/>
            <a:ext cx="6016327" cy="15506"/>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74AF7B44-9089-4F26-B85C-26D91A18FD3B}"/>
              </a:ext>
            </a:extLst>
          </p:cNvPr>
          <p:cNvPicPr>
            <a:picLocks noChangeAspect="1"/>
          </p:cNvPicPr>
          <p:nvPr/>
        </p:nvPicPr>
        <p:blipFill>
          <a:blip r:embed="rId2">
            <a:clrChange>
              <a:clrFrom>
                <a:srgbClr val="FCFCFC"/>
              </a:clrFrom>
              <a:clrTo>
                <a:srgbClr val="FCFCFC">
                  <a:alpha val="0"/>
                </a:srgbClr>
              </a:clrTo>
            </a:clrChange>
          </a:blip>
          <a:stretch>
            <a:fillRect/>
          </a:stretch>
        </p:blipFill>
        <p:spPr>
          <a:xfrm>
            <a:off x="7358842" y="136230"/>
            <a:ext cx="1681496" cy="1513840"/>
          </a:xfrm>
          <a:prstGeom prst="rect">
            <a:avLst/>
          </a:prstGeom>
        </p:spPr>
      </p:pic>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6" name="Rectangle 3"/>
          <p:cNvSpPr>
            <a:spLocks noChangeArrowheads="1"/>
          </p:cNvSpPr>
          <p:nvPr/>
        </p:nvSpPr>
        <p:spPr bwMode="auto">
          <a:xfrm>
            <a:off x="243840" y="1246741"/>
            <a:ext cx="860552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spcAft>
                <a:spcPts val="600"/>
              </a:spcAft>
              <a:buFont typeface="Arial" panose="020B0604020202020204" pitchFamily="34" charset="0"/>
              <a:buChar char="•"/>
            </a:pP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Each Competition Mathematics book contains 128 </a:t>
            </a:r>
            <a:r>
              <a:rPr lang="en-US" altLang="en-US" sz="2000" dirty="0">
                <a:latin typeface="Calibri" panose="020F0502020204030204" pitchFamily="34" charset="0"/>
                <a:ea typeface="Trebuchet MS" panose="020B0603020202020204" pitchFamily="34" charset="0"/>
                <a:cs typeface="Trebuchet MS" panose="020B0603020202020204" pitchFamily="34" charset="0"/>
              </a:rPr>
              <a:t>problems </a:t>
            </a: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
            </a:r>
            <a:b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b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arranged </a:t>
            </a:r>
            <a:r>
              <a:rPr lang="en-US" altLang="en-US" sz="2000" dirty="0">
                <a:latin typeface="Calibri" panose="020F0502020204030204" pitchFamily="34" charset="0"/>
                <a:ea typeface="Trebuchet MS" panose="020B0603020202020204" pitchFamily="34" charset="0"/>
                <a:cs typeface="Trebuchet MS" panose="020B0603020202020204" pitchFamily="34" charset="0"/>
              </a:rPr>
              <a:t>into 16 problem </a:t>
            </a: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sets</a:t>
            </a:r>
            <a:endParaRPr lang="en-US" altLang="en-US" sz="2000" dirty="0">
              <a:latin typeface="Calibri" panose="020F0502020204030204" pitchFamily="34" charset="0"/>
              <a:ea typeface="Trebuchet MS" panose="020B0603020202020204" pitchFamily="34" charset="0"/>
              <a:cs typeface="Trebuchet MS" panose="020B0603020202020204" pitchFamily="34" charset="0"/>
            </a:endParaRPr>
          </a:p>
          <a:p>
            <a:pPr marL="342900" marR="0" lvl="0" indent="-34290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Practice problems are designed to help students prepare for competitions such as the Australian Mathematics Competition (AMC) and Hav</a:t>
            </a: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e Sum Fun</a:t>
            </a:r>
          </a:p>
          <a:p>
            <a:pPr marL="342900" lvl="0" indent="-342900">
              <a:spcAft>
                <a:spcPts val="600"/>
              </a:spcAft>
              <a:buFont typeface="Arial" panose="020B0604020202020204" pitchFamily="34" charset="0"/>
              <a:buChar char="•"/>
            </a:pP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A set of four books designed for Year 3/4, 5/6, 7/8 and 9/10 students</a:t>
            </a:r>
            <a:b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b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i.e., Middle Primary/Upper Primary/Junior and Intermediate divisions of AMC</a:t>
            </a:r>
          </a:p>
          <a:p>
            <a:pPr marL="342900" lvl="0" indent="-342900">
              <a:spcAft>
                <a:spcPts val="600"/>
              </a:spcAft>
              <a:buFont typeface="Arial" panose="020B0604020202020204" pitchFamily="34" charset="0"/>
              <a:buChar char="•"/>
            </a:pP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Available as </a:t>
            </a:r>
            <a:r>
              <a:rPr lang="en-US" altLang="en-US" sz="2000" b="1" dirty="0" smtClean="0">
                <a:solidFill>
                  <a:srgbClr val="7030A0"/>
                </a:solidFill>
                <a:latin typeface="Calibri" panose="020F0502020204030204" pitchFamily="34" charset="0"/>
                <a:ea typeface="Trebuchet MS" panose="020B0603020202020204" pitchFamily="34" charset="0"/>
                <a:cs typeface="Trebuchet MS" panose="020B0603020202020204" pitchFamily="34" charset="0"/>
              </a:rPr>
              <a:t>pdf blackline masters </a:t>
            </a:r>
          </a:p>
          <a:p>
            <a:pPr marL="342900" lvl="0" indent="-342900">
              <a:spcAft>
                <a:spcPts val="600"/>
              </a:spcAft>
              <a:buFont typeface="Arial" panose="020B0604020202020204" pitchFamily="34" charset="0"/>
              <a:buChar char="•"/>
            </a:pP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Cost: </a:t>
            </a:r>
            <a:r>
              <a:rPr lang="en-US" altLang="en-US" sz="2000" b="1" dirty="0" smtClean="0">
                <a:solidFill>
                  <a:srgbClr val="FF0000"/>
                </a:solidFill>
                <a:latin typeface="Calibri" panose="020F0502020204030204" pitchFamily="34" charset="0"/>
                <a:ea typeface="Trebuchet MS" panose="020B0603020202020204" pitchFamily="34" charset="0"/>
                <a:cs typeface="Trebuchet MS" panose="020B0603020202020204" pitchFamily="34" charset="0"/>
              </a:rPr>
              <a:t>$50 each</a:t>
            </a:r>
            <a:r>
              <a:rPr lang="en-US" altLang="en-US" sz="2000" b="1" dirty="0" smtClean="0">
                <a:latin typeface="Calibri" panose="020F0502020204030204" pitchFamily="34" charset="0"/>
                <a:ea typeface="Trebuchet MS" panose="020B0603020202020204" pitchFamily="34" charset="0"/>
                <a:cs typeface="Trebuchet MS" panose="020B0603020202020204" pitchFamily="34" charset="0"/>
              </a:rPr>
              <a:t> </a:t>
            </a: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(includes limited copying rights) or </a:t>
            </a:r>
            <a:r>
              <a:rPr lang="en-US" altLang="en-US" sz="2000" b="1" dirty="0" smtClean="0">
                <a:solidFill>
                  <a:srgbClr val="1B803C"/>
                </a:solidFill>
                <a:latin typeface="Calibri" panose="020F0502020204030204" pitchFamily="34" charset="0"/>
                <a:ea typeface="Trebuchet MS" panose="020B0603020202020204" pitchFamily="34" charset="0"/>
                <a:cs typeface="Trebuchet MS" panose="020B0603020202020204" pitchFamily="34" charset="0"/>
              </a:rPr>
              <a:t>$150 for 4</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948" y="4212955"/>
            <a:ext cx="1796800" cy="254130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5320" y="4212954"/>
            <a:ext cx="1796588" cy="254130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0719" y="4212953"/>
            <a:ext cx="1797055" cy="254130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8850" y="4212952"/>
            <a:ext cx="1797055" cy="2541302"/>
          </a:xfrm>
          <a:prstGeom prst="rect">
            <a:avLst/>
          </a:prstGeom>
        </p:spPr>
      </p:pic>
    </p:spTree>
    <p:extLst>
      <p:ext uri="{BB962C8B-B14F-4D97-AF65-F5344CB8AC3E}">
        <p14:creationId xmlns:p14="http://schemas.microsoft.com/office/powerpoint/2010/main" val="2220069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50B5DED-C3C5-4B01-8AC3-3EE8CDF88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645F163-EAE9-4EBE-BD11-7103BAE2A5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rgbClr val="BD8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1" name="Picture 2" descr="http://i3.cpcache.com/product/1637634420/math_teacher_problems_tshirt.jpg?width=750&amp;height=750&amp;Filters=%5B%7B%22name%22%3A%22crop%22%2C%22value%22%3A%7B%22x%22%3A125.0%2C%22y%22%3A0.0%2C%22w%22%3A500%2C%22h%22%3A680.0%7D%2C%22sequence%22%3A1%7D%2C%7B%22name%22%3A%22background%22%2C%22value%22%3A%22F2F2F2%22%2C%22sequence%22%3A2%7D%5D"/>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23577" b="26357"/>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30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C76AC0-BB6B-419E-A327-AFA297500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B3E0B6A3-E197-43D6-82D5-7455DAB1A7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1847088"/>
            <a:ext cx="31190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E2070FC-973D-4927-8DC2-27DC38373CFE}"/>
              </a:ext>
            </a:extLst>
          </p:cNvPr>
          <p:cNvSpPr>
            <a:spLocks noGrp="1"/>
          </p:cNvSpPr>
          <p:nvPr>
            <p:ph type="title"/>
          </p:nvPr>
        </p:nvSpPr>
        <p:spPr>
          <a:xfrm>
            <a:off x="4854222" y="1286146"/>
            <a:ext cx="3199575" cy="567609"/>
          </a:xfrm>
        </p:spPr>
        <p:txBody>
          <a:bodyPr>
            <a:normAutofit/>
          </a:bodyPr>
          <a:lstStyle/>
          <a:p>
            <a:r>
              <a:rPr lang="en-AU" cap="none" dirty="0">
                <a:solidFill>
                  <a:srgbClr val="004A85"/>
                </a:solidFill>
                <a:latin typeface="Calibri" panose="020F0502020204030204" pitchFamily="34" charset="0"/>
              </a:rPr>
              <a:t>Finding problems</a:t>
            </a:r>
          </a:p>
        </p:txBody>
      </p:sp>
      <p:sp>
        <p:nvSpPr>
          <p:cNvPr id="39" name="Rectangle 38">
            <a:extLst>
              <a:ext uri="{FF2B5EF4-FFF2-40B4-BE49-F238E27FC236}">
                <a16:creationId xmlns:a16="http://schemas.microsoft.com/office/drawing/2014/main" id="{8B0E4246-09B8-46D7-A0D2-4D264863A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 name="Picture 4">
            <a:extLst>
              <a:ext uri="{FF2B5EF4-FFF2-40B4-BE49-F238E27FC236}">
                <a16:creationId xmlns:a16="http://schemas.microsoft.com/office/drawing/2014/main" id="{22DE71A0-E56D-479D-A5FA-8459338981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275" y="805583"/>
            <a:ext cx="3297489" cy="4660762"/>
          </a:xfrm>
          <a:prstGeom prst="rect">
            <a:avLst/>
          </a:prstGeom>
        </p:spPr>
      </p:pic>
      <p:sp>
        <p:nvSpPr>
          <p:cNvPr id="3" name="Content Placeholder 2">
            <a:extLst>
              <a:ext uri="{FF2B5EF4-FFF2-40B4-BE49-F238E27FC236}">
                <a16:creationId xmlns:a16="http://schemas.microsoft.com/office/drawing/2014/main" id="{18381823-39A1-4803-8FC9-5E66A0725D7B}"/>
              </a:ext>
            </a:extLst>
          </p:cNvPr>
          <p:cNvSpPr>
            <a:spLocks noGrp="1"/>
          </p:cNvSpPr>
          <p:nvPr>
            <p:ph idx="1"/>
          </p:nvPr>
        </p:nvSpPr>
        <p:spPr>
          <a:xfrm>
            <a:off x="4934735" y="2015732"/>
            <a:ext cx="3610954" cy="3450613"/>
          </a:xfrm>
        </p:spPr>
        <p:txBody>
          <a:bodyPr anchorCtr="0">
            <a:normAutofit/>
          </a:bodyPr>
          <a:lstStyle/>
          <a:p>
            <a:pPr>
              <a:lnSpc>
                <a:spcPct val="110000"/>
              </a:lnSpc>
            </a:pPr>
            <a:r>
              <a:rPr lang="en-US" sz="1900" dirty="0">
                <a:solidFill>
                  <a:srgbClr val="004A85"/>
                </a:solidFill>
                <a:latin typeface="Calibri" panose="020F0502020204030204" pitchFamily="34" charset="0"/>
                <a:cs typeface="Calibri" panose="020F0502020204030204" pitchFamily="34" charset="0"/>
              </a:rPr>
              <a:t>45 worked examples and 200 problems with solutions drawn from across the curriculum</a:t>
            </a:r>
          </a:p>
          <a:p>
            <a:pPr>
              <a:lnSpc>
                <a:spcPct val="110000"/>
              </a:lnSpc>
            </a:pPr>
            <a:r>
              <a:rPr lang="en-US" sz="1900" dirty="0">
                <a:solidFill>
                  <a:srgbClr val="004A85"/>
                </a:solidFill>
                <a:latin typeface="Calibri" panose="020F0502020204030204" pitchFamily="34" charset="0"/>
                <a:cs typeface="Calibri" panose="020F0502020204030204" pitchFamily="34" charset="0"/>
              </a:rPr>
              <a:t>Each chapter focuses on a particular PS strategy</a:t>
            </a:r>
          </a:p>
          <a:p>
            <a:pPr>
              <a:lnSpc>
                <a:spcPct val="110000"/>
              </a:lnSpc>
            </a:pPr>
            <a:r>
              <a:rPr lang="en-US" sz="1900" dirty="0">
                <a:solidFill>
                  <a:srgbClr val="004A85"/>
                </a:solidFill>
                <a:latin typeface="Calibri" panose="020F0502020204030204" pitchFamily="34" charset="0"/>
                <a:cs typeface="Calibri" panose="020F0502020204030204" pitchFamily="34" charset="0"/>
              </a:rPr>
              <a:t>Transfer of learning</a:t>
            </a:r>
          </a:p>
          <a:p>
            <a:pPr>
              <a:lnSpc>
                <a:spcPct val="110000"/>
              </a:lnSpc>
            </a:pPr>
            <a:r>
              <a:rPr lang="en-US" sz="1900" dirty="0">
                <a:solidFill>
                  <a:srgbClr val="004A85"/>
                </a:solidFill>
                <a:latin typeface="Calibri" panose="020F0502020204030204" pitchFamily="34" charset="0"/>
                <a:cs typeface="Calibri" panose="020F0502020204030204" pitchFamily="34" charset="0"/>
              </a:rPr>
              <a:t>Purposefully teach PS strategies. </a:t>
            </a:r>
          </a:p>
          <a:p>
            <a:pPr>
              <a:lnSpc>
                <a:spcPct val="110000"/>
              </a:lnSpc>
            </a:pPr>
            <a:endParaRPr lang="en-AU" sz="1900" dirty="0"/>
          </a:p>
        </p:txBody>
      </p:sp>
      <p:pic>
        <p:nvPicPr>
          <p:cNvPr id="41" name="Picture 40">
            <a:extLst>
              <a:ext uri="{FF2B5EF4-FFF2-40B4-BE49-F238E27FC236}">
                <a16:creationId xmlns:a16="http://schemas.microsoft.com/office/drawing/2014/main" id="{F50C8D8D-B32F-4194-8321-164EC442750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3" name="Straight Connector 42">
            <a:extLst>
              <a:ext uri="{FF2B5EF4-FFF2-40B4-BE49-F238E27FC236}">
                <a16:creationId xmlns:a16="http://schemas.microsoft.com/office/drawing/2014/main" id="{5BD24D8B-8573-4260-B700-E860AD6D2A8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26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656091-2ECE-4D54-9BEA-9F4ADD0BB36E}"/>
              </a:ext>
            </a:extLst>
          </p:cNvPr>
          <p:cNvPicPr>
            <a:picLocks noChangeAspect="1"/>
          </p:cNvPicPr>
          <p:nvPr/>
        </p:nvPicPr>
        <p:blipFill rotWithShape="1">
          <a:blip r:embed="rId2"/>
          <a:srcRect l="1155" r="1281"/>
          <a:stretch/>
        </p:blipFill>
        <p:spPr>
          <a:xfrm>
            <a:off x="1111741" y="1438385"/>
            <a:ext cx="7179398" cy="2649144"/>
          </a:xfrm>
          <a:prstGeom prst="rect">
            <a:avLst/>
          </a:prstGeom>
        </p:spPr>
      </p:pic>
      <p:sp>
        <p:nvSpPr>
          <p:cNvPr id="43" name="Rectangle 42">
            <a:extLst>
              <a:ext uri="{FF2B5EF4-FFF2-40B4-BE49-F238E27FC236}">
                <a16:creationId xmlns:a16="http://schemas.microsoft.com/office/drawing/2014/main" id="{8C0E85F6-5C10-42A6-A675-C2538E8A7936}"/>
              </a:ext>
            </a:extLst>
          </p:cNvPr>
          <p:cNvSpPr/>
          <p:nvPr/>
        </p:nvSpPr>
        <p:spPr>
          <a:xfrm>
            <a:off x="303621" y="215084"/>
            <a:ext cx="6589624" cy="523220"/>
          </a:xfrm>
          <a:prstGeom prst="rect">
            <a:avLst/>
          </a:prstGeom>
        </p:spPr>
        <p:txBody>
          <a:bodyPr wrap="none">
            <a:spAutoFit/>
          </a:bodyPr>
          <a:lstStyle/>
          <a:p>
            <a:r>
              <a:rPr lang="en-US" sz="2800" dirty="0">
                <a:solidFill>
                  <a:srgbClr val="004A85"/>
                </a:solidFill>
                <a:latin typeface="Calibri" panose="020F0502020204030204" pitchFamily="34" charset="0"/>
                <a:cs typeface="Calibri" panose="020F0502020204030204" pitchFamily="34" charset="0"/>
              </a:rPr>
              <a:t>Resources for Collaborative Problem Solving</a:t>
            </a:r>
            <a:endParaRPr lang="en-AU" dirty="0">
              <a:solidFill>
                <a:srgbClr val="004A85"/>
              </a:solidFill>
            </a:endParaRPr>
          </a:p>
        </p:txBody>
      </p:sp>
      <p:sp>
        <p:nvSpPr>
          <p:cNvPr id="47" name="Rectangle 46">
            <a:extLst>
              <a:ext uri="{FF2B5EF4-FFF2-40B4-BE49-F238E27FC236}">
                <a16:creationId xmlns:a16="http://schemas.microsoft.com/office/drawing/2014/main" id="{F865C1F4-E61F-4562-9685-D0DFE7EC0F75}"/>
              </a:ext>
            </a:extLst>
          </p:cNvPr>
          <p:cNvSpPr/>
          <p:nvPr/>
        </p:nvSpPr>
        <p:spPr>
          <a:xfrm>
            <a:off x="990176" y="4526000"/>
            <a:ext cx="4613571" cy="523220"/>
          </a:xfrm>
          <a:prstGeom prst="rect">
            <a:avLst/>
          </a:prstGeom>
        </p:spPr>
        <p:txBody>
          <a:bodyPr wrap="none">
            <a:spAutoFit/>
          </a:bodyPr>
          <a:lstStyle/>
          <a:p>
            <a:r>
              <a:rPr lang="en-US" sz="2800" dirty="0">
                <a:solidFill>
                  <a:srgbClr val="004A85"/>
                </a:solidFill>
                <a:latin typeface="Calibri" panose="020F0502020204030204" pitchFamily="34" charset="0"/>
                <a:cs typeface="Calibri" panose="020F0502020204030204" pitchFamily="34" charset="0"/>
              </a:rPr>
              <a:t>Dr Paul Swan &amp; David Dunstan</a:t>
            </a:r>
            <a:endParaRPr lang="en-AU" dirty="0">
              <a:solidFill>
                <a:srgbClr val="004A85"/>
              </a:solidFill>
            </a:endParaRPr>
          </a:p>
        </p:txBody>
      </p:sp>
    </p:spTree>
    <p:extLst>
      <p:ext uri="{BB962C8B-B14F-4D97-AF65-F5344CB8AC3E}">
        <p14:creationId xmlns:p14="http://schemas.microsoft.com/office/powerpoint/2010/main" val="333548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369CCD-8370-47ED-8E83-D3D52FB315D8}"/>
              </a:ext>
            </a:extLst>
          </p:cNvPr>
          <p:cNvSpPr/>
          <p:nvPr/>
        </p:nvSpPr>
        <p:spPr>
          <a:xfrm>
            <a:off x="303621" y="215084"/>
            <a:ext cx="3607847" cy="523220"/>
          </a:xfrm>
          <a:prstGeom prst="rect">
            <a:avLst/>
          </a:prstGeom>
        </p:spPr>
        <p:txBody>
          <a:bodyPr wrap="none">
            <a:spAutoFit/>
          </a:bodyPr>
          <a:lstStyle/>
          <a:p>
            <a:r>
              <a:rPr lang="en-US" sz="2800" dirty="0">
                <a:solidFill>
                  <a:srgbClr val="004A85"/>
                </a:solidFill>
                <a:latin typeface="Calibri" panose="020F0502020204030204" pitchFamily="34" charset="0"/>
                <a:cs typeface="Calibri" panose="020F0502020204030204" pitchFamily="34" charset="0"/>
              </a:rPr>
              <a:t>Professor Peter Sullivan</a:t>
            </a:r>
            <a:endParaRPr lang="en-AU" dirty="0">
              <a:solidFill>
                <a:srgbClr val="004A85"/>
              </a:solidFill>
            </a:endParaRPr>
          </a:p>
        </p:txBody>
      </p:sp>
      <p:pic>
        <p:nvPicPr>
          <p:cNvPr id="2050" name="Picture 2" descr="Image result for images peter sullivan books">
            <a:extLst>
              <a:ext uri="{FF2B5EF4-FFF2-40B4-BE49-F238E27FC236}">
                <a16:creationId xmlns:a16="http://schemas.microsoft.com/office/drawing/2014/main" id="{31D6AFE6-B3FF-4D36-9870-87344F36D4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583" y="2095409"/>
            <a:ext cx="3441059" cy="4521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Open Ended Maths Activities Revised Edition">
            <a:extLst>
              <a:ext uri="{FF2B5EF4-FFF2-40B4-BE49-F238E27FC236}">
                <a16:creationId xmlns:a16="http://schemas.microsoft.com/office/drawing/2014/main" id="{94BF367C-3B52-4B44-B178-29790C4A0E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680" y="2072649"/>
            <a:ext cx="3477820" cy="4566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227EA8E-B3A0-484F-ACCB-11F64CDC0F1B}"/>
              </a:ext>
            </a:extLst>
          </p:cNvPr>
          <p:cNvSpPr/>
          <p:nvPr/>
        </p:nvSpPr>
        <p:spPr>
          <a:xfrm>
            <a:off x="303621" y="1057646"/>
            <a:ext cx="7887879" cy="400110"/>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b="1" dirty="0" smtClean="0">
                <a:solidFill>
                  <a:srgbClr val="FF3300"/>
                </a:solidFill>
                <a:latin typeface="Calibri" panose="020F0502020204030204" pitchFamily="34" charset="0"/>
                <a:cs typeface="Calibri" panose="020F0502020204030204" pitchFamily="34" charset="0"/>
              </a:rPr>
              <a:t>Extending</a:t>
            </a:r>
            <a:r>
              <a:rPr lang="en-US" sz="2000" dirty="0" smtClean="0">
                <a:solidFill>
                  <a:srgbClr val="004A85"/>
                </a:solidFill>
                <a:latin typeface="Calibri" panose="020F0502020204030204" pitchFamily="34" charset="0"/>
                <a:cs typeface="Calibri" panose="020F0502020204030204" pitchFamily="34" charset="0"/>
              </a:rPr>
              <a:t> </a:t>
            </a:r>
            <a:r>
              <a:rPr lang="en-US" sz="2000" dirty="0">
                <a:solidFill>
                  <a:srgbClr val="004A85"/>
                </a:solidFill>
                <a:latin typeface="Calibri" panose="020F0502020204030204" pitchFamily="34" charset="0"/>
                <a:cs typeface="Calibri" panose="020F0502020204030204" pitchFamily="34" charset="0"/>
              </a:rPr>
              <a:t>and </a:t>
            </a:r>
            <a:r>
              <a:rPr lang="en-US" sz="2000" b="1" dirty="0">
                <a:solidFill>
                  <a:srgbClr val="00B050"/>
                </a:solidFill>
                <a:latin typeface="Calibri" panose="020F0502020204030204" pitchFamily="34" charset="0"/>
                <a:cs typeface="Calibri" panose="020F0502020204030204" pitchFamily="34" charset="0"/>
              </a:rPr>
              <a:t>enabling</a:t>
            </a:r>
            <a:r>
              <a:rPr lang="en-US" sz="2000" dirty="0">
                <a:solidFill>
                  <a:srgbClr val="00B050"/>
                </a:solidFill>
                <a:latin typeface="Calibri" panose="020F0502020204030204" pitchFamily="34" charset="0"/>
                <a:cs typeface="Calibri" panose="020F0502020204030204" pitchFamily="34" charset="0"/>
              </a:rPr>
              <a:t> </a:t>
            </a:r>
            <a:r>
              <a:rPr lang="en-US" sz="2000" dirty="0">
                <a:solidFill>
                  <a:srgbClr val="004A85"/>
                </a:solidFill>
                <a:latin typeface="Calibri" panose="020F0502020204030204" pitchFamily="34" charset="0"/>
                <a:cs typeface="Calibri" panose="020F0502020204030204" pitchFamily="34" charset="0"/>
              </a:rPr>
              <a:t>prompts </a:t>
            </a:r>
            <a:r>
              <a:rPr lang="en-US" sz="2000" dirty="0" smtClean="0">
                <a:solidFill>
                  <a:srgbClr val="004A85"/>
                </a:solidFill>
                <a:latin typeface="Calibri" panose="020F0502020204030204" pitchFamily="34" charset="0"/>
                <a:cs typeface="Calibri" panose="020F0502020204030204" pitchFamily="34" charset="0"/>
              </a:rPr>
              <a:t>provide low-floor, high-ceiling tasks</a:t>
            </a:r>
            <a:endParaRPr lang="en-US" sz="2000" dirty="0">
              <a:solidFill>
                <a:srgbClr val="004A8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5735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70FC-973D-4927-8DC2-27DC38373CFE}"/>
              </a:ext>
            </a:extLst>
          </p:cNvPr>
          <p:cNvSpPr>
            <a:spLocks noGrp="1"/>
          </p:cNvSpPr>
          <p:nvPr>
            <p:ph type="title"/>
          </p:nvPr>
        </p:nvSpPr>
        <p:spPr>
          <a:xfrm>
            <a:off x="4934736" y="1176950"/>
            <a:ext cx="3119061" cy="676805"/>
          </a:xfrm>
        </p:spPr>
        <p:txBody>
          <a:bodyPr>
            <a:normAutofit fontScale="90000"/>
          </a:bodyPr>
          <a:lstStyle/>
          <a:p>
            <a:r>
              <a:rPr lang="en-AU" cap="none" dirty="0">
                <a:solidFill>
                  <a:srgbClr val="004A85"/>
                </a:solidFill>
                <a:latin typeface="Calibri" panose="020F0502020204030204" pitchFamily="34" charset="0"/>
              </a:rPr>
              <a:t>Alex </a:t>
            </a:r>
            <a:r>
              <a:rPr lang="en-AU" cap="none" dirty="0" err="1">
                <a:solidFill>
                  <a:srgbClr val="004A85"/>
                </a:solidFill>
                <a:latin typeface="Calibri" panose="020F0502020204030204" pitchFamily="34" charset="0"/>
              </a:rPr>
              <a:t>Bellos</a:t>
            </a:r>
            <a:r>
              <a:rPr lang="en-AU" cap="none" dirty="0">
                <a:solidFill>
                  <a:srgbClr val="004A85"/>
                </a:solidFill>
                <a:latin typeface="Calibri" panose="020F0502020204030204" pitchFamily="34" charset="0"/>
              </a:rPr>
              <a:t/>
            </a:r>
            <a:br>
              <a:rPr lang="en-AU" cap="none" dirty="0">
                <a:solidFill>
                  <a:srgbClr val="004A85"/>
                </a:solidFill>
                <a:latin typeface="Calibri" panose="020F0502020204030204" pitchFamily="34" charset="0"/>
              </a:rPr>
            </a:br>
            <a:endParaRPr lang="en-AU" cap="none" dirty="0">
              <a:solidFill>
                <a:srgbClr val="004A85"/>
              </a:solidFill>
              <a:latin typeface="Calibri" panose="020F0502020204030204" pitchFamily="34" charset="0"/>
            </a:endParaRPr>
          </a:p>
        </p:txBody>
      </p:sp>
      <p:sp>
        <p:nvSpPr>
          <p:cNvPr id="3" name="Content Placeholder 2">
            <a:extLst>
              <a:ext uri="{FF2B5EF4-FFF2-40B4-BE49-F238E27FC236}">
                <a16:creationId xmlns:a16="http://schemas.microsoft.com/office/drawing/2014/main" id="{18381823-39A1-4803-8FC9-5E66A0725D7B}"/>
              </a:ext>
            </a:extLst>
          </p:cNvPr>
          <p:cNvSpPr>
            <a:spLocks noGrp="1"/>
          </p:cNvSpPr>
          <p:nvPr>
            <p:ph idx="1"/>
          </p:nvPr>
        </p:nvSpPr>
        <p:spPr>
          <a:xfrm>
            <a:off x="4934734" y="2015732"/>
            <a:ext cx="3644821" cy="3450613"/>
          </a:xfrm>
        </p:spPr>
        <p:txBody>
          <a:bodyPr anchorCtr="0">
            <a:normAutofit/>
          </a:bodyPr>
          <a:lstStyle/>
          <a:p>
            <a:r>
              <a:rPr lang="en-AU" dirty="0">
                <a:solidFill>
                  <a:srgbClr val="004A85"/>
                </a:solidFill>
              </a:rPr>
              <a:t>Author of</a:t>
            </a:r>
            <a:br>
              <a:rPr lang="en-AU" dirty="0">
                <a:solidFill>
                  <a:srgbClr val="004A85"/>
                </a:solidFill>
              </a:rPr>
            </a:br>
            <a:r>
              <a:rPr lang="en-AU" i="1" dirty="0">
                <a:solidFill>
                  <a:srgbClr val="004A85"/>
                </a:solidFill>
              </a:rPr>
              <a:t>Alex’s Adventures in </a:t>
            </a:r>
            <a:r>
              <a:rPr lang="en-AU" i="1" dirty="0" err="1">
                <a:solidFill>
                  <a:srgbClr val="004A85"/>
                </a:solidFill>
              </a:rPr>
              <a:t>Numberland</a:t>
            </a:r>
            <a:endParaRPr lang="en-AU" i="1" dirty="0">
              <a:solidFill>
                <a:srgbClr val="004A85"/>
              </a:solidFill>
            </a:endParaRPr>
          </a:p>
          <a:p>
            <a:r>
              <a:rPr lang="en-AU" dirty="0">
                <a:solidFill>
                  <a:srgbClr val="004A85"/>
                </a:solidFill>
              </a:rPr>
              <a:t>Well-written</a:t>
            </a:r>
          </a:p>
          <a:p>
            <a:r>
              <a:rPr lang="en-AU" dirty="0">
                <a:solidFill>
                  <a:srgbClr val="004A85"/>
                </a:solidFill>
              </a:rPr>
              <a:t>Easy to read</a:t>
            </a:r>
          </a:p>
        </p:txBody>
      </p:sp>
      <p:pic>
        <p:nvPicPr>
          <p:cNvPr id="2050" name="Picture 2" descr="Image result for can you solve my problems">
            <a:extLst>
              <a:ext uri="{FF2B5EF4-FFF2-40B4-BE49-F238E27FC236}">
                <a16:creationId xmlns:a16="http://schemas.microsoft.com/office/drawing/2014/main" id="{70A9D6E9-A9A6-4A18-8C84-57A48637F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423" y="805583"/>
            <a:ext cx="3530527" cy="46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2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AF7B44-9089-4F26-B85C-26D91A18FD3B}"/>
              </a:ext>
            </a:extLst>
          </p:cNvPr>
          <p:cNvPicPr>
            <a:picLocks noChangeAspect="1"/>
          </p:cNvPicPr>
          <p:nvPr/>
        </p:nvPicPr>
        <p:blipFill>
          <a:blip r:embed="rId2">
            <a:clrChange>
              <a:clrFrom>
                <a:srgbClr val="FCFCFC"/>
              </a:clrFrom>
              <a:clrTo>
                <a:srgbClr val="FCFCFC">
                  <a:alpha val="0"/>
                </a:srgbClr>
              </a:clrTo>
            </a:clrChange>
          </a:blip>
          <a:stretch>
            <a:fillRect/>
          </a:stretch>
        </p:blipFill>
        <p:spPr>
          <a:xfrm>
            <a:off x="7358842" y="136230"/>
            <a:ext cx="1681496" cy="1513840"/>
          </a:xfrm>
          <a:prstGeom prst="rect">
            <a:avLst/>
          </a:prstGeom>
        </p:spPr>
      </p:pic>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3" name="Picture 2"/>
          <p:cNvPicPr>
            <a:picLocks noChangeAspect="1"/>
          </p:cNvPicPr>
          <p:nvPr/>
        </p:nvPicPr>
        <p:blipFill>
          <a:blip r:embed="rId3"/>
          <a:stretch>
            <a:fillRect/>
          </a:stretch>
        </p:blipFill>
        <p:spPr>
          <a:xfrm>
            <a:off x="196739" y="228600"/>
            <a:ext cx="4092457" cy="6454594"/>
          </a:xfrm>
          <a:prstGeom prst="rect">
            <a:avLst/>
          </a:prstGeom>
          <a:ln>
            <a:noFill/>
          </a:ln>
          <a:effectLst>
            <a:outerShdw blurRad="190500" algn="tl" rotWithShape="0">
              <a:srgbClr val="000000">
                <a:alpha val="70000"/>
              </a:srgbClr>
            </a:outerShdw>
          </a:effectLst>
        </p:spPr>
      </p:pic>
      <p:sp>
        <p:nvSpPr>
          <p:cNvPr id="5" name="TextBox 4"/>
          <p:cNvSpPr txBox="1"/>
          <p:nvPr/>
        </p:nvSpPr>
        <p:spPr>
          <a:xfrm>
            <a:off x="4572000" y="740004"/>
            <a:ext cx="4215005" cy="5262979"/>
          </a:xfrm>
          <a:prstGeom prst="rect">
            <a:avLst/>
          </a:prstGeom>
          <a:noFill/>
        </p:spPr>
        <p:txBody>
          <a:bodyPr wrap="square" rtlCol="0">
            <a:spAutoFit/>
          </a:bodyPr>
          <a:lstStyle/>
          <a:p>
            <a:endParaRPr lang="en-AU" sz="1600" dirty="0"/>
          </a:p>
          <a:p>
            <a:r>
              <a:rPr lang="en-AU" sz="1600" b="1" dirty="0" smtClean="0"/>
              <a:t>Kit contains: </a:t>
            </a:r>
          </a:p>
          <a:p>
            <a:pPr marL="285750" indent="-285750">
              <a:buFont typeface="Arial" panose="020B0604020202020204" pitchFamily="34" charset="0"/>
              <a:buChar char="•"/>
            </a:pPr>
            <a:r>
              <a:rPr lang="en-AU" sz="1600" dirty="0" smtClean="0"/>
              <a:t>39 </a:t>
            </a:r>
            <a:r>
              <a:rPr lang="en-AU" sz="1600" dirty="0"/>
              <a:t>piece set of Base 10 blocks </a:t>
            </a:r>
            <a:endParaRPr lang="en-AU" sz="1600" dirty="0" smtClean="0"/>
          </a:p>
          <a:p>
            <a:pPr lvl="1"/>
            <a:r>
              <a:rPr lang="en-AU" sz="1600" dirty="0" smtClean="0"/>
              <a:t>- 1 </a:t>
            </a:r>
            <a:r>
              <a:rPr lang="en-AU" sz="1600" dirty="0"/>
              <a:t>x </a:t>
            </a:r>
            <a:r>
              <a:rPr lang="en-AU" sz="1600" b="1" dirty="0"/>
              <a:t>blue </a:t>
            </a:r>
            <a:r>
              <a:rPr lang="en-AU" sz="1600" dirty="0"/>
              <a:t>flat (10 x 10 x 1 </a:t>
            </a:r>
            <a:r>
              <a:rPr lang="en-AU" sz="1600" dirty="0" smtClean="0"/>
              <a:t>cm)</a:t>
            </a:r>
            <a:br>
              <a:rPr lang="en-AU" sz="1600" dirty="0" smtClean="0"/>
            </a:br>
            <a:r>
              <a:rPr lang="en-AU" sz="1600" dirty="0" smtClean="0"/>
              <a:t>- 8 </a:t>
            </a:r>
            <a:r>
              <a:rPr lang="en-AU" sz="1600" dirty="0"/>
              <a:t>x </a:t>
            </a:r>
            <a:r>
              <a:rPr lang="en-AU" sz="1600" b="1" dirty="0"/>
              <a:t>green </a:t>
            </a:r>
            <a:r>
              <a:rPr lang="en-AU" sz="1600" dirty="0"/>
              <a:t>rods (10 x 1 x 1 </a:t>
            </a:r>
            <a:r>
              <a:rPr lang="en-AU" sz="1600" dirty="0" smtClean="0"/>
              <a:t>cm)</a:t>
            </a:r>
            <a:br>
              <a:rPr lang="en-AU" sz="1600" dirty="0" smtClean="0"/>
            </a:br>
            <a:r>
              <a:rPr lang="en-AU" sz="1600" dirty="0" smtClean="0"/>
              <a:t>- 20 </a:t>
            </a:r>
            <a:r>
              <a:rPr lang="en-AU" sz="1600" dirty="0"/>
              <a:t>x </a:t>
            </a:r>
            <a:r>
              <a:rPr lang="en-AU" sz="1600" b="1" dirty="0"/>
              <a:t>yellow </a:t>
            </a:r>
            <a:r>
              <a:rPr lang="en-AU" sz="1600" dirty="0"/>
              <a:t>units (1 x 1 x 1 </a:t>
            </a:r>
            <a:r>
              <a:rPr lang="en-AU" sz="1600" dirty="0" smtClean="0"/>
              <a:t>cm)</a:t>
            </a:r>
            <a:br>
              <a:rPr lang="en-AU" sz="1600" dirty="0" smtClean="0"/>
            </a:br>
            <a:r>
              <a:rPr lang="en-AU" sz="1600" dirty="0" smtClean="0"/>
              <a:t>- 10 </a:t>
            </a:r>
            <a:r>
              <a:rPr lang="en-AU" sz="1600" dirty="0"/>
              <a:t>x </a:t>
            </a:r>
            <a:r>
              <a:rPr lang="en-AU" sz="1600" b="1" dirty="0"/>
              <a:t>red </a:t>
            </a:r>
            <a:r>
              <a:rPr lang="en-AU" sz="1600" dirty="0"/>
              <a:t>chips (1 x 1 x 0.1 </a:t>
            </a:r>
            <a:r>
              <a:rPr lang="en-AU" sz="1600" dirty="0" smtClean="0"/>
              <a:t>cm)</a:t>
            </a:r>
          </a:p>
          <a:p>
            <a:pPr marL="285750" indent="-285750">
              <a:buFont typeface="Arial" panose="020B0604020202020204" pitchFamily="34" charset="0"/>
              <a:buChar char="•"/>
            </a:pPr>
            <a:r>
              <a:rPr lang="da-DK" sz="1600" dirty="0" smtClean="0"/>
              <a:t>2 </a:t>
            </a:r>
            <a:r>
              <a:rPr lang="da-DK" sz="1600" dirty="0"/>
              <a:t>x blank 6-sided dice </a:t>
            </a:r>
          </a:p>
          <a:p>
            <a:pPr marL="285750" indent="-285750">
              <a:buFont typeface="Arial" panose="020B0604020202020204" pitchFamily="34" charset="0"/>
              <a:buChar char="•"/>
            </a:pPr>
            <a:r>
              <a:rPr lang="es-ES" sz="1600" dirty="0" smtClean="0"/>
              <a:t>5 </a:t>
            </a:r>
            <a:r>
              <a:rPr lang="es-ES" sz="1600" dirty="0"/>
              <a:t>x regular 6-sided dice </a:t>
            </a:r>
          </a:p>
          <a:p>
            <a:pPr marL="285750" indent="-285750">
              <a:buFont typeface="Arial" panose="020B0604020202020204" pitchFamily="34" charset="0"/>
              <a:buChar char="•"/>
            </a:pPr>
            <a:r>
              <a:rPr lang="en-AU" sz="1600" dirty="0" smtClean="0"/>
              <a:t>3 </a:t>
            </a:r>
            <a:r>
              <a:rPr lang="en-AU" sz="1600" dirty="0"/>
              <a:t>x 10-sided decimal place value </a:t>
            </a:r>
            <a:r>
              <a:rPr lang="en-AU" sz="1600" dirty="0" smtClean="0"/>
              <a:t>dice</a:t>
            </a:r>
          </a:p>
          <a:p>
            <a:pPr marL="285750" indent="-285750">
              <a:buFont typeface="Arial" panose="020B0604020202020204" pitchFamily="34" charset="0"/>
              <a:buChar char="•"/>
            </a:pPr>
            <a:r>
              <a:rPr lang="en-AU" sz="1600" dirty="0" smtClean="0"/>
              <a:t>1 </a:t>
            </a:r>
            <a:r>
              <a:rPr lang="en-AU" sz="1600" dirty="0"/>
              <a:t>x tenths die (</a:t>
            </a:r>
            <a:r>
              <a:rPr lang="en-AU" sz="1600" dirty="0" smtClean="0"/>
              <a:t>0.0-0.9)</a:t>
            </a:r>
          </a:p>
          <a:p>
            <a:pPr marL="285750" indent="-285750">
              <a:buFont typeface="Arial" panose="020B0604020202020204" pitchFamily="34" charset="0"/>
              <a:buChar char="•"/>
            </a:pPr>
            <a:r>
              <a:rPr lang="en-AU" sz="1600" dirty="0" smtClean="0"/>
              <a:t>1 </a:t>
            </a:r>
            <a:r>
              <a:rPr lang="en-AU" sz="1600" dirty="0"/>
              <a:t>x hundredths die (</a:t>
            </a:r>
            <a:r>
              <a:rPr lang="en-AU" sz="1600" dirty="0" smtClean="0"/>
              <a:t>0.00-0.09)</a:t>
            </a:r>
          </a:p>
          <a:p>
            <a:pPr marL="285750" indent="-285750">
              <a:buFont typeface="Arial" panose="020B0604020202020204" pitchFamily="34" charset="0"/>
              <a:buChar char="•"/>
            </a:pPr>
            <a:r>
              <a:rPr lang="en-AU" sz="1600" dirty="0" smtClean="0"/>
              <a:t>1 </a:t>
            </a:r>
            <a:r>
              <a:rPr lang="en-AU" sz="1600" dirty="0"/>
              <a:t>x thousandths die (0.000-0.009) </a:t>
            </a:r>
          </a:p>
          <a:p>
            <a:pPr marL="285750" indent="-285750">
              <a:buFont typeface="Arial" panose="020B0604020202020204" pitchFamily="34" charset="0"/>
              <a:buChar char="•"/>
            </a:pPr>
            <a:r>
              <a:rPr lang="en-AU" sz="1600" dirty="0" smtClean="0"/>
              <a:t>1 </a:t>
            </a:r>
            <a:r>
              <a:rPr lang="en-AU" sz="1600" dirty="0"/>
              <a:t>x set of polyhedral dice (7 </a:t>
            </a:r>
            <a:r>
              <a:rPr lang="en-AU" sz="1600" dirty="0" smtClean="0"/>
              <a:t>pieces)</a:t>
            </a:r>
          </a:p>
          <a:p>
            <a:pPr marL="285750" indent="-285750">
              <a:buFont typeface="Arial" panose="020B0604020202020204" pitchFamily="34" charset="0"/>
              <a:buChar char="•"/>
            </a:pPr>
            <a:r>
              <a:rPr lang="en-AU" sz="1600" dirty="0" smtClean="0"/>
              <a:t>1 </a:t>
            </a:r>
            <a:r>
              <a:rPr lang="en-AU" sz="1600" dirty="0"/>
              <a:t>x 1 m tape measure </a:t>
            </a:r>
          </a:p>
          <a:p>
            <a:pPr marL="285750" indent="-285750">
              <a:buFont typeface="Arial" panose="020B0604020202020204" pitchFamily="34" charset="0"/>
              <a:buChar char="•"/>
            </a:pPr>
            <a:r>
              <a:rPr lang="en-AU" sz="1600" dirty="0" smtClean="0"/>
              <a:t>1 </a:t>
            </a:r>
            <a:r>
              <a:rPr lang="en-AU" sz="1600" dirty="0"/>
              <a:t>x Tangram set (7 pieces) </a:t>
            </a:r>
          </a:p>
          <a:p>
            <a:pPr marL="285750" indent="-285750">
              <a:buFont typeface="Arial" panose="020B0604020202020204" pitchFamily="34" charset="0"/>
              <a:buChar char="•"/>
            </a:pPr>
            <a:r>
              <a:rPr lang="en-AU" sz="1600" dirty="0" smtClean="0"/>
              <a:t>1 </a:t>
            </a:r>
            <a:r>
              <a:rPr lang="en-AU" sz="1600" dirty="0"/>
              <a:t>x set of Pattern Blocks (6 pieces) </a:t>
            </a:r>
          </a:p>
          <a:p>
            <a:pPr marL="285750" indent="-285750">
              <a:buFont typeface="Arial" panose="020B0604020202020204" pitchFamily="34" charset="0"/>
              <a:buChar char="•"/>
            </a:pPr>
            <a:r>
              <a:rPr lang="en-AU" sz="1600" dirty="0" smtClean="0"/>
              <a:t>1 </a:t>
            </a:r>
            <a:r>
              <a:rPr lang="en-AU" sz="1600" dirty="0"/>
              <a:t>x set of playing cards </a:t>
            </a:r>
          </a:p>
          <a:p>
            <a:pPr marL="285750" indent="-285750">
              <a:buFont typeface="Arial" panose="020B0604020202020204" pitchFamily="34" charset="0"/>
              <a:buChar char="•"/>
            </a:pPr>
            <a:r>
              <a:rPr lang="en-AU" sz="1600" dirty="0" smtClean="0"/>
              <a:t>1 </a:t>
            </a:r>
            <a:r>
              <a:rPr lang="en-AU" sz="1600" dirty="0"/>
              <a:t>x plastic mirror </a:t>
            </a:r>
          </a:p>
          <a:p>
            <a:pPr marL="285750" indent="-285750">
              <a:buFont typeface="Arial" panose="020B0604020202020204" pitchFamily="34" charset="0"/>
              <a:buChar char="•"/>
            </a:pPr>
            <a:r>
              <a:rPr lang="en-AU" sz="1600" dirty="0" smtClean="0"/>
              <a:t>20 </a:t>
            </a:r>
            <a:r>
              <a:rPr lang="en-AU" sz="1600" dirty="0"/>
              <a:t>x counting sticks (10 </a:t>
            </a:r>
            <a:r>
              <a:rPr lang="en-AU" sz="1600" dirty="0" smtClean="0"/>
              <a:t>x </a:t>
            </a:r>
            <a:r>
              <a:rPr lang="en-AU" sz="1600" dirty="0"/>
              <a:t>2 colours) </a:t>
            </a:r>
          </a:p>
          <a:p>
            <a:pPr marL="285750" indent="-285750">
              <a:buFont typeface="Arial" panose="020B0604020202020204" pitchFamily="34" charset="0"/>
              <a:buChar char="•"/>
            </a:pPr>
            <a:r>
              <a:rPr lang="en-AU" sz="1600" dirty="0" smtClean="0"/>
              <a:t>30 </a:t>
            </a:r>
            <a:r>
              <a:rPr lang="en-AU" sz="1600" dirty="0"/>
              <a:t>x transparent counters (15 </a:t>
            </a:r>
            <a:r>
              <a:rPr lang="en-AU" sz="1600" dirty="0" smtClean="0"/>
              <a:t>x </a:t>
            </a:r>
            <a:r>
              <a:rPr lang="en-AU" sz="1600" dirty="0"/>
              <a:t>2 colours</a:t>
            </a:r>
            <a:r>
              <a:rPr lang="en-AU" sz="1600" dirty="0" smtClean="0"/>
              <a:t>)</a:t>
            </a:r>
            <a:endParaRPr lang="en-AU" sz="1600" dirty="0"/>
          </a:p>
        </p:txBody>
      </p:sp>
    </p:spTree>
    <p:extLst>
      <p:ext uri="{BB962C8B-B14F-4D97-AF65-F5344CB8AC3E}">
        <p14:creationId xmlns:p14="http://schemas.microsoft.com/office/powerpoint/2010/main" val="3195414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6D02-32A4-4B0C-AEF8-30E2D5C92A3D}"/>
              </a:ext>
            </a:extLst>
          </p:cNvPr>
          <p:cNvSpPr/>
          <p:nvPr/>
        </p:nvSpPr>
        <p:spPr>
          <a:xfrm>
            <a:off x="303621" y="215084"/>
            <a:ext cx="2116733" cy="523220"/>
          </a:xfrm>
          <a:prstGeom prst="rect">
            <a:avLst/>
          </a:prstGeom>
        </p:spPr>
        <p:txBody>
          <a:bodyPr wrap="none">
            <a:spAutoFit/>
          </a:bodyPr>
          <a:lstStyle/>
          <a:p>
            <a:r>
              <a:rPr lang="en-US" sz="2800" dirty="0" err="1" smtClean="0">
                <a:solidFill>
                  <a:srgbClr val="004A85"/>
                </a:solidFill>
                <a:latin typeface="Calibri" panose="020F0502020204030204" pitchFamily="34" charset="0"/>
                <a:cs typeface="Calibri" panose="020F0502020204030204" pitchFamily="34" charset="0"/>
              </a:rPr>
              <a:t>Dr</a:t>
            </a:r>
            <a:r>
              <a:rPr lang="en-US" sz="2800" dirty="0" smtClean="0">
                <a:solidFill>
                  <a:srgbClr val="004A85"/>
                </a:solidFill>
                <a:latin typeface="Calibri" panose="020F0502020204030204" pitchFamily="34" charset="0"/>
                <a:cs typeface="Calibri" panose="020F0502020204030204" pitchFamily="34" charset="0"/>
              </a:rPr>
              <a:t> John West</a:t>
            </a:r>
            <a:endParaRPr lang="en-AU" dirty="0">
              <a:solidFill>
                <a:srgbClr val="004A85"/>
              </a:solidFill>
            </a:endParaRPr>
          </a:p>
        </p:txBody>
      </p:sp>
      <p:sp>
        <p:nvSpPr>
          <p:cNvPr id="10" name="Rectangle 9">
            <a:extLst>
              <a:ext uri="{FF2B5EF4-FFF2-40B4-BE49-F238E27FC236}">
                <a16:creationId xmlns:a16="http://schemas.microsoft.com/office/drawing/2014/main" id="{339ABDD9-53D0-44B7-B40D-0E13FD52FEAB}"/>
              </a:ext>
            </a:extLst>
          </p:cNvPr>
          <p:cNvSpPr/>
          <p:nvPr/>
        </p:nvSpPr>
        <p:spPr>
          <a:xfrm>
            <a:off x="303621" y="752846"/>
            <a:ext cx="8388823" cy="3323987"/>
          </a:xfrm>
          <a:prstGeom prst="rect">
            <a:avLst/>
          </a:prstGeom>
        </p:spPr>
        <p:txBody>
          <a:bodyPr wrap="square">
            <a:spAutoFit/>
          </a:bodyPr>
          <a:lstStyle/>
          <a:p>
            <a:r>
              <a:rPr lang="en-US" dirty="0" smtClean="0">
                <a:solidFill>
                  <a:srgbClr val="004A85"/>
                </a:solidFill>
                <a:latin typeface="Calibri Light" panose="020F0302020204030204" pitchFamily="34" charset="0"/>
                <a:cs typeface="Calibri Light" panose="020F0302020204030204" pitchFamily="34" charset="0"/>
              </a:rPr>
              <a:t>Lecturer in Mathematics Education (ECU)</a:t>
            </a:r>
          </a:p>
          <a:p>
            <a:r>
              <a:rPr lang="en-US" dirty="0" smtClean="0">
                <a:solidFill>
                  <a:srgbClr val="004A85"/>
                </a:solidFill>
                <a:latin typeface="Calibri Light" panose="020F0302020204030204" pitchFamily="34" charset="0"/>
                <a:cs typeface="Calibri Light" panose="020F0302020204030204" pitchFamily="34" charset="0"/>
              </a:rPr>
              <a:t>President, Mathematical Association of Western Australia</a:t>
            </a:r>
          </a:p>
          <a:p>
            <a:r>
              <a:rPr lang="en-US" dirty="0" smtClean="0">
                <a:solidFill>
                  <a:srgbClr val="004A85"/>
                </a:solidFill>
                <a:latin typeface="Calibri Light" panose="020F0302020204030204" pitchFamily="34" charset="0"/>
                <a:cs typeface="Calibri Light" panose="020F0302020204030204" pitchFamily="34" charset="0"/>
              </a:rPr>
              <a:t>Editor, </a:t>
            </a:r>
            <a:r>
              <a:rPr lang="en-US" i="1" dirty="0" smtClean="0">
                <a:solidFill>
                  <a:srgbClr val="004A85"/>
                </a:solidFill>
                <a:latin typeface="Calibri Light" panose="020F0302020204030204" pitchFamily="34" charset="0"/>
                <a:cs typeface="Calibri Light" panose="020F0302020204030204" pitchFamily="34" charset="0"/>
              </a:rPr>
              <a:t>Australian Primary Mathematics Classroom</a:t>
            </a:r>
          </a:p>
          <a:p>
            <a:pPr>
              <a:spcAft>
                <a:spcPts val="600"/>
              </a:spcAft>
            </a:pPr>
            <a:endParaRPr lang="en-US" sz="1100" dirty="0" smtClean="0">
              <a:solidFill>
                <a:srgbClr val="004A85"/>
              </a:solidFill>
              <a:latin typeface="Calibri" panose="020F0502020204030204" pitchFamily="34" charset="0"/>
              <a:cs typeface="Calibri" panose="020F0502020204030204" pitchFamily="34" charset="0"/>
            </a:endParaRPr>
          </a:p>
          <a:p>
            <a:pPr>
              <a:spcAft>
                <a:spcPts val="600"/>
              </a:spcAft>
            </a:pPr>
            <a:r>
              <a:rPr lang="en-US" sz="2000" dirty="0" smtClean="0">
                <a:solidFill>
                  <a:srgbClr val="004A85"/>
                </a:solidFill>
                <a:latin typeface="Calibri" panose="020F0502020204030204" pitchFamily="34" charset="0"/>
                <a:cs typeface="Calibri" panose="020F0502020204030204" pitchFamily="34" charset="0"/>
              </a:rPr>
              <a:t>Previously:</a:t>
            </a:r>
          </a:p>
          <a:p>
            <a:pPr marL="342900" indent="-342900">
              <a:spcAft>
                <a:spcPts val="600"/>
              </a:spcAft>
              <a:buFont typeface="Arial" panose="020B0604020202020204" pitchFamily="34" charset="0"/>
              <a:buChar char="•"/>
            </a:pPr>
            <a:r>
              <a:rPr lang="en-US" sz="2000" dirty="0">
                <a:solidFill>
                  <a:srgbClr val="004A85"/>
                </a:solidFill>
                <a:latin typeface="Calibri" panose="020F0502020204030204" pitchFamily="34" charset="0"/>
                <a:cs typeface="Calibri" panose="020F0502020204030204" pitchFamily="34" charset="0"/>
              </a:rPr>
              <a:t>M</a:t>
            </a:r>
            <a:r>
              <a:rPr lang="en-US" sz="2000" dirty="0" smtClean="0">
                <a:solidFill>
                  <a:srgbClr val="004A85"/>
                </a:solidFill>
                <a:latin typeface="Calibri" panose="020F0502020204030204" pitchFamily="34" charset="0"/>
              </a:rPr>
              <a:t>athematics </a:t>
            </a:r>
            <a:r>
              <a:rPr lang="en-US" sz="2000" dirty="0">
                <a:solidFill>
                  <a:srgbClr val="004A85"/>
                </a:solidFill>
                <a:latin typeface="Calibri" panose="020F0502020204030204" pitchFamily="34" charset="0"/>
              </a:rPr>
              <a:t>teacher, tutor, mentor and G&amp;T </a:t>
            </a:r>
            <a:r>
              <a:rPr lang="en-US" sz="2000" dirty="0" smtClean="0">
                <a:solidFill>
                  <a:srgbClr val="004A85"/>
                </a:solidFill>
                <a:latin typeface="Calibri" panose="020F0502020204030204" pitchFamily="34" charset="0"/>
              </a:rPr>
              <a:t>coordinator</a:t>
            </a:r>
            <a:endParaRPr lang="en-US" sz="2000" dirty="0">
              <a:solidFill>
                <a:srgbClr val="004A85"/>
              </a:solidFill>
              <a:latin typeface="Calibri" panose="020F0502020204030204" pitchFamily="34" charset="0"/>
            </a:endParaRPr>
          </a:p>
          <a:p>
            <a:pPr marL="342900" indent="-342900">
              <a:spcAft>
                <a:spcPts val="600"/>
              </a:spcAft>
              <a:buFont typeface="Arial" panose="020B0604020202020204" pitchFamily="34" charset="0"/>
              <a:buChar char="•"/>
            </a:pPr>
            <a:r>
              <a:rPr lang="en-US" sz="2000" dirty="0" smtClean="0">
                <a:solidFill>
                  <a:srgbClr val="004A85"/>
                </a:solidFill>
                <a:latin typeface="Calibri" panose="020F0502020204030204" pitchFamily="34" charset="0"/>
              </a:rPr>
              <a:t>Lecturer </a:t>
            </a:r>
            <a:r>
              <a:rPr lang="en-US" sz="2000" dirty="0">
                <a:solidFill>
                  <a:srgbClr val="004A85"/>
                </a:solidFill>
                <a:latin typeface="Calibri" panose="020F0502020204030204" pitchFamily="34" charset="0"/>
              </a:rPr>
              <a:t>in mathematics </a:t>
            </a:r>
            <a:r>
              <a:rPr lang="en-US" sz="2000" dirty="0" smtClean="0">
                <a:solidFill>
                  <a:srgbClr val="004A85"/>
                </a:solidFill>
                <a:latin typeface="Calibri" panose="020F0502020204030204" pitchFamily="34" charset="0"/>
              </a:rPr>
              <a:t>education / pedagogy / assessment /</a:t>
            </a:r>
            <a:br>
              <a:rPr lang="en-US" sz="2000" dirty="0" smtClean="0">
                <a:solidFill>
                  <a:srgbClr val="004A85"/>
                </a:solidFill>
                <a:latin typeface="Calibri" panose="020F0502020204030204" pitchFamily="34" charset="0"/>
              </a:rPr>
            </a:br>
            <a:r>
              <a:rPr lang="en-US" sz="2000" dirty="0" smtClean="0">
                <a:solidFill>
                  <a:srgbClr val="004A85"/>
                </a:solidFill>
                <a:latin typeface="Calibri" panose="020F0502020204030204" pitchFamily="34" charset="0"/>
              </a:rPr>
              <a:t>special education / research </a:t>
            </a:r>
            <a:r>
              <a:rPr lang="en-US" sz="2000" dirty="0">
                <a:solidFill>
                  <a:srgbClr val="004A85"/>
                </a:solidFill>
                <a:latin typeface="Calibri" panose="020F0502020204030204" pitchFamily="34" charset="0"/>
              </a:rPr>
              <a:t>methods </a:t>
            </a:r>
            <a:r>
              <a:rPr lang="en-US" sz="2000" dirty="0" smtClean="0">
                <a:solidFill>
                  <a:srgbClr val="004A85"/>
                </a:solidFill>
                <a:latin typeface="Calibri" panose="020F0502020204030204" pitchFamily="34" charset="0"/>
              </a:rPr>
              <a:t>(UWA)</a:t>
            </a:r>
            <a:endParaRPr lang="en-US" sz="2000" dirty="0">
              <a:solidFill>
                <a:srgbClr val="004A85"/>
              </a:solidFill>
              <a:latin typeface="Calibri" panose="020F0502020204030204" pitchFamily="34" charset="0"/>
            </a:endParaRPr>
          </a:p>
          <a:p>
            <a:pPr marL="285750" indent="-285750">
              <a:spcAft>
                <a:spcPts val="600"/>
              </a:spcAft>
              <a:buFont typeface="Arial" panose="020B0604020202020204" pitchFamily="34" charset="0"/>
              <a:buChar char="•"/>
            </a:pPr>
            <a:r>
              <a:rPr lang="en-US" sz="2000" dirty="0">
                <a:solidFill>
                  <a:srgbClr val="004A85"/>
                </a:solidFill>
                <a:latin typeface="Calibri" panose="020F0502020204030204" pitchFamily="34" charset="0"/>
              </a:rPr>
              <a:t>Consultant for </a:t>
            </a:r>
            <a:r>
              <a:rPr lang="en-US" sz="2000" dirty="0" smtClean="0">
                <a:solidFill>
                  <a:srgbClr val="004A85"/>
                </a:solidFill>
                <a:latin typeface="Calibri" panose="020F0502020204030204" pitchFamily="34" charset="0"/>
              </a:rPr>
              <a:t>CEWA, AISWA, </a:t>
            </a:r>
            <a:r>
              <a:rPr lang="en-US" sz="2000" dirty="0">
                <a:solidFill>
                  <a:srgbClr val="004A85"/>
                </a:solidFill>
                <a:latin typeface="Calibri" panose="020F0502020204030204" pitchFamily="34" charset="0"/>
              </a:rPr>
              <a:t>GATCA (WA</a:t>
            </a:r>
            <a:r>
              <a:rPr lang="en-US" sz="2000" dirty="0" smtClean="0">
                <a:solidFill>
                  <a:srgbClr val="004A85"/>
                </a:solidFill>
                <a:latin typeface="Calibri" panose="020F0502020204030204" pitchFamily="34" charset="0"/>
              </a:rPr>
              <a:t>) </a:t>
            </a:r>
            <a:endParaRPr lang="en-US" sz="2000" dirty="0">
              <a:solidFill>
                <a:srgbClr val="004A85"/>
              </a:solidFill>
              <a:latin typeface="Calibri" panose="020F0502020204030204" pitchFamily="34" charset="0"/>
            </a:endParaRPr>
          </a:p>
          <a:p>
            <a:pPr marL="285750" indent="-285750">
              <a:spcAft>
                <a:spcPts val="600"/>
              </a:spcAft>
              <a:buFont typeface="Arial" panose="020B0604020202020204" pitchFamily="34" charset="0"/>
              <a:buChar char="•"/>
            </a:pPr>
            <a:r>
              <a:rPr lang="en-US" sz="2000" dirty="0">
                <a:solidFill>
                  <a:srgbClr val="004A85"/>
                </a:solidFill>
                <a:latin typeface="Calibri" panose="020F0502020204030204" pitchFamily="34" charset="0"/>
              </a:rPr>
              <a:t>Researcher and </a:t>
            </a:r>
            <a:r>
              <a:rPr lang="en-US" sz="2000" dirty="0" smtClean="0">
                <a:solidFill>
                  <a:srgbClr val="004A85"/>
                </a:solidFill>
                <a:latin typeface="Calibri" panose="020F0502020204030204" pitchFamily="34" charset="0"/>
              </a:rPr>
              <a:t>author</a:t>
            </a:r>
            <a:endParaRPr lang="en-US" sz="2000" dirty="0">
              <a:solidFill>
                <a:srgbClr val="004A85"/>
              </a:solidFill>
              <a:latin typeface="Calibri" panose="020F0502020204030204" pitchFamily="34" charset="0"/>
            </a:endParaRPr>
          </a:p>
        </p:txBody>
      </p:sp>
      <p:pic>
        <p:nvPicPr>
          <p:cNvPr id="11" name="Picture 10" descr="A person standing in front of a screen&#10;&#10;Description automatically generated">
            <a:extLst>
              <a:ext uri="{FF2B5EF4-FFF2-40B4-BE49-F238E27FC236}">
                <a16:creationId xmlns:a16="http://schemas.microsoft.com/office/drawing/2014/main" id="{C1645CC9-B896-4BE8-A584-0A5A7A1AA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663" y="4012160"/>
            <a:ext cx="3909831" cy="2666821"/>
          </a:xfrm>
          <a:prstGeom prst="rect">
            <a:avLst/>
          </a:prstGeom>
        </p:spPr>
      </p:pic>
      <p:pic>
        <p:nvPicPr>
          <p:cNvPr id="5" name="Picture 4">
            <a:extLst>
              <a:ext uri="{FF2B5EF4-FFF2-40B4-BE49-F238E27FC236}">
                <a16:creationId xmlns:a16="http://schemas.microsoft.com/office/drawing/2014/main" id="{74AF7B44-9089-4F26-B85C-26D91A18FD3B}"/>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7437682" y="82806"/>
            <a:ext cx="1681496" cy="1513840"/>
          </a:xfrm>
          <a:prstGeom prst="rect">
            <a:avLst/>
          </a:prstGeom>
        </p:spPr>
      </p:pic>
      <p:pic>
        <p:nvPicPr>
          <p:cNvPr id="6" name="Picture 5" descr="A close up of a sign&#10;&#10;Description automatically generated">
            <a:extLst>
              <a:ext uri="{FF2B5EF4-FFF2-40B4-BE49-F238E27FC236}">
                <a16:creationId xmlns:a16="http://schemas.microsoft.com/office/drawing/2014/main" id="{76669CB0-7C0A-4F81-A9AF-F222A3CEAC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4325" y="205488"/>
            <a:ext cx="1404589" cy="1065631"/>
          </a:xfrm>
          <a:prstGeom prst="rect">
            <a:avLst/>
          </a:prstGeom>
        </p:spPr>
      </p:pic>
      <p:pic>
        <p:nvPicPr>
          <p:cNvPr id="1026" name="Picture 2" descr="APMC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6135" y="1722016"/>
            <a:ext cx="1404589" cy="20065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undations of Primary Mathematics Education : An introduction to curriculum, pedagogy and content - John W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7621" y="4248122"/>
            <a:ext cx="1855775" cy="24248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721816" y="4260547"/>
            <a:ext cx="1698538" cy="24124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1624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AF7B44-9089-4F26-B85C-26D91A18FD3B}"/>
              </a:ext>
            </a:extLst>
          </p:cNvPr>
          <p:cNvPicPr>
            <a:picLocks noChangeAspect="1"/>
          </p:cNvPicPr>
          <p:nvPr/>
        </p:nvPicPr>
        <p:blipFill>
          <a:blip r:embed="rId2">
            <a:clrChange>
              <a:clrFrom>
                <a:srgbClr val="FCFCFC"/>
              </a:clrFrom>
              <a:clrTo>
                <a:srgbClr val="FCFCFC">
                  <a:alpha val="0"/>
                </a:srgbClr>
              </a:clrTo>
            </a:clrChange>
          </a:blip>
          <a:stretch>
            <a:fillRect/>
          </a:stretch>
        </p:blipFill>
        <p:spPr>
          <a:xfrm>
            <a:off x="7358842" y="136230"/>
            <a:ext cx="1681496" cy="1513840"/>
          </a:xfrm>
          <a:prstGeom prst="rect">
            <a:avLst/>
          </a:prstGeom>
        </p:spPr>
      </p:pic>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6" name="Picture 5" descr="A picture containing person, sitting, indoor, child&#10;&#10;Description automatically generated">
            <a:extLst>
              <a:ext uri="{FF2B5EF4-FFF2-40B4-BE49-F238E27FC236}">
                <a16:creationId xmlns:a16="http://schemas.microsoft.com/office/drawing/2014/main" id="{A7146D2F-786A-45DB-BC7F-944E42118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9169" y="2123356"/>
            <a:ext cx="2646126" cy="3740109"/>
          </a:xfrm>
          <a:prstGeom prst="rect">
            <a:avLst/>
          </a:prstGeom>
          <a:ln>
            <a:noFill/>
          </a:ln>
          <a:effectLst>
            <a:outerShdw blurRad="190500" algn="tl" rotWithShape="0">
              <a:srgbClr val="000000">
                <a:alpha val="70000"/>
              </a:srgbClr>
            </a:outerShdw>
          </a:effectLst>
        </p:spPr>
      </p:pic>
      <p:pic>
        <p:nvPicPr>
          <p:cNvPr id="7" name="Picture 6" descr="A person holding a sign&#10;&#10;Description automatically generated">
            <a:extLst>
              <a:ext uri="{FF2B5EF4-FFF2-40B4-BE49-F238E27FC236}">
                <a16:creationId xmlns:a16="http://schemas.microsoft.com/office/drawing/2014/main" id="{DA4B4E00-9578-46CB-9111-8B927B38F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044" y="2123356"/>
            <a:ext cx="2644090" cy="3740109"/>
          </a:xfrm>
          <a:prstGeom prst="rect">
            <a:avLst/>
          </a:prstGeom>
          <a:ln>
            <a:noFill/>
          </a:ln>
          <a:effectLst>
            <a:outerShdw blurRad="190500" algn="tl" rotWithShape="0">
              <a:srgbClr val="000000">
                <a:alpha val="70000"/>
              </a:srgbClr>
            </a:outerShdw>
          </a:effectLst>
        </p:spPr>
      </p:pic>
      <p:pic>
        <p:nvPicPr>
          <p:cNvPr id="8" name="Picture 2" descr="https://mawainc.org.au/wp2/wp-content/uploads/2018/06/Mathematics-Education-Starter-Kit-4-500x66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472" t="8958" r="6012" b="8665"/>
          <a:stretch/>
        </p:blipFill>
        <p:spPr bwMode="auto">
          <a:xfrm>
            <a:off x="243069" y="2127484"/>
            <a:ext cx="2836207" cy="37318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296C942-A8C7-4273-B435-06BF965A0854}"/>
              </a:ext>
            </a:extLst>
          </p:cNvPr>
          <p:cNvSpPr txBox="1">
            <a:spLocks/>
          </p:cNvSpPr>
          <p:nvPr/>
        </p:nvSpPr>
        <p:spPr>
          <a:xfrm>
            <a:off x="434818" y="279762"/>
            <a:ext cx="8414542" cy="1049337"/>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AU" cap="none" dirty="0" smtClean="0">
                <a:solidFill>
                  <a:srgbClr val="004A85"/>
                </a:solidFill>
                <a:latin typeface="Calibri" pitchFamily="34" charset="0"/>
              </a:rPr>
              <a:t>Starter Kit Bundles</a:t>
            </a:r>
            <a:endParaRPr lang="en-AU" cap="none" dirty="0">
              <a:solidFill>
                <a:srgbClr val="004A85"/>
              </a:solidFill>
            </a:endParaRPr>
          </a:p>
        </p:txBody>
      </p:sp>
      <p:cxnSp>
        <p:nvCxnSpPr>
          <p:cNvPr id="12" name="Straight Connector 11"/>
          <p:cNvCxnSpPr/>
          <p:nvPr/>
        </p:nvCxnSpPr>
        <p:spPr>
          <a:xfrm>
            <a:off x="573009" y="946028"/>
            <a:ext cx="6016327" cy="15506"/>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389241" y="1560500"/>
            <a:ext cx="2543862" cy="369332"/>
          </a:xfrm>
          <a:prstGeom prst="rect">
            <a:avLst/>
          </a:prstGeom>
        </p:spPr>
        <p:txBody>
          <a:bodyPr wrap="square">
            <a:spAutoFit/>
          </a:bodyPr>
          <a:lstStyle/>
          <a:p>
            <a:r>
              <a:rPr lang="en-AU" dirty="0" smtClean="0">
                <a:solidFill>
                  <a:srgbClr val="004A85"/>
                </a:solidFill>
                <a:latin typeface="Calibri" pitchFamily="34" charset="0"/>
              </a:rPr>
              <a:t>Starter Kit: $33 (</a:t>
            </a:r>
            <a:r>
              <a:rPr lang="en-AU" dirty="0" err="1" smtClean="0">
                <a:solidFill>
                  <a:srgbClr val="004A85"/>
                </a:solidFill>
                <a:latin typeface="Calibri" pitchFamily="34" charset="0"/>
              </a:rPr>
              <a:t>inc.</a:t>
            </a:r>
            <a:r>
              <a:rPr lang="en-AU" dirty="0" smtClean="0">
                <a:solidFill>
                  <a:srgbClr val="004A85"/>
                </a:solidFill>
                <a:latin typeface="Calibri" pitchFamily="34" charset="0"/>
              </a:rPr>
              <a:t> GST)</a:t>
            </a:r>
            <a:endParaRPr lang="en-AU" dirty="0">
              <a:solidFill>
                <a:srgbClr val="004A85"/>
              </a:solidFill>
            </a:endParaRPr>
          </a:p>
        </p:txBody>
      </p:sp>
      <p:sp>
        <p:nvSpPr>
          <p:cNvPr id="13" name="Rectangle 12"/>
          <p:cNvSpPr/>
          <p:nvPr/>
        </p:nvSpPr>
        <p:spPr>
          <a:xfrm>
            <a:off x="3320044" y="1561248"/>
            <a:ext cx="2735349" cy="369332"/>
          </a:xfrm>
          <a:prstGeom prst="rect">
            <a:avLst/>
          </a:prstGeom>
        </p:spPr>
        <p:txBody>
          <a:bodyPr wrap="square">
            <a:spAutoFit/>
          </a:bodyPr>
          <a:lstStyle/>
          <a:p>
            <a:r>
              <a:rPr lang="en-AU" dirty="0" smtClean="0">
                <a:solidFill>
                  <a:srgbClr val="004A85"/>
                </a:solidFill>
                <a:latin typeface="Calibri" pitchFamily="34" charset="0"/>
              </a:rPr>
              <a:t>Kit + 1 book: $40 (</a:t>
            </a:r>
            <a:r>
              <a:rPr lang="en-AU" dirty="0" err="1" smtClean="0">
                <a:solidFill>
                  <a:srgbClr val="004A85"/>
                </a:solidFill>
                <a:latin typeface="Calibri" pitchFamily="34" charset="0"/>
              </a:rPr>
              <a:t>inc.</a:t>
            </a:r>
            <a:r>
              <a:rPr lang="en-AU" dirty="0" smtClean="0">
                <a:solidFill>
                  <a:srgbClr val="004A85"/>
                </a:solidFill>
                <a:latin typeface="Calibri" pitchFamily="34" charset="0"/>
              </a:rPr>
              <a:t> GST)</a:t>
            </a:r>
            <a:endParaRPr lang="en-AU" dirty="0">
              <a:solidFill>
                <a:srgbClr val="004A85"/>
              </a:solidFill>
            </a:endParaRPr>
          </a:p>
        </p:txBody>
      </p:sp>
      <p:sp>
        <p:nvSpPr>
          <p:cNvPr id="14" name="Rectangle 13"/>
          <p:cNvSpPr/>
          <p:nvPr/>
        </p:nvSpPr>
        <p:spPr>
          <a:xfrm>
            <a:off x="6171461" y="1560500"/>
            <a:ext cx="2831169" cy="369332"/>
          </a:xfrm>
          <a:prstGeom prst="rect">
            <a:avLst/>
          </a:prstGeom>
        </p:spPr>
        <p:txBody>
          <a:bodyPr wrap="square">
            <a:spAutoFit/>
          </a:bodyPr>
          <a:lstStyle/>
          <a:p>
            <a:r>
              <a:rPr lang="en-AU" dirty="0" smtClean="0">
                <a:solidFill>
                  <a:srgbClr val="004A85"/>
                </a:solidFill>
                <a:latin typeface="Calibri" pitchFamily="34" charset="0"/>
              </a:rPr>
              <a:t>Kit + 2 books: $50 (</a:t>
            </a:r>
            <a:r>
              <a:rPr lang="en-AU" dirty="0" err="1" smtClean="0">
                <a:solidFill>
                  <a:srgbClr val="004A85"/>
                </a:solidFill>
                <a:latin typeface="Calibri" pitchFamily="34" charset="0"/>
              </a:rPr>
              <a:t>inc.</a:t>
            </a:r>
            <a:r>
              <a:rPr lang="en-AU" dirty="0" smtClean="0">
                <a:solidFill>
                  <a:srgbClr val="004A85"/>
                </a:solidFill>
                <a:latin typeface="Calibri" pitchFamily="34" charset="0"/>
              </a:rPr>
              <a:t> GST)</a:t>
            </a:r>
            <a:endParaRPr lang="en-AU" dirty="0">
              <a:solidFill>
                <a:srgbClr val="004A85"/>
              </a:solidFill>
            </a:endParaRPr>
          </a:p>
        </p:txBody>
      </p:sp>
    </p:spTree>
    <p:extLst>
      <p:ext uri="{BB962C8B-B14F-4D97-AF65-F5344CB8AC3E}">
        <p14:creationId xmlns:p14="http://schemas.microsoft.com/office/powerpoint/2010/main" val="563952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6D02-32A4-4B0C-AEF8-30E2D5C92A3D}"/>
              </a:ext>
            </a:extLst>
          </p:cNvPr>
          <p:cNvSpPr/>
          <p:nvPr/>
        </p:nvSpPr>
        <p:spPr>
          <a:xfrm>
            <a:off x="1070845" y="2530688"/>
            <a:ext cx="7028784" cy="923330"/>
          </a:xfrm>
          <a:prstGeom prst="rect">
            <a:avLst/>
          </a:prstGeom>
        </p:spPr>
        <p:txBody>
          <a:bodyPr wrap="none">
            <a:spAutoFit/>
          </a:bodyPr>
          <a:lstStyle/>
          <a:p>
            <a:r>
              <a:rPr lang="en-US" sz="5400" dirty="0">
                <a:solidFill>
                  <a:srgbClr val="004A85"/>
                </a:solidFill>
                <a:latin typeface="Chaparral Pro Light" panose="02060403030505090203" pitchFamily="18" charset="0"/>
                <a:cs typeface="Calibri" panose="020F0502020204030204" pitchFamily="34" charset="0"/>
              </a:rPr>
              <a:t>ACTIVITY SPLASH PAGE</a:t>
            </a:r>
            <a:endParaRPr lang="en-AU" sz="4000" dirty="0">
              <a:solidFill>
                <a:srgbClr val="004A85"/>
              </a:solidFill>
              <a:latin typeface="Chaparral Pro Light" panose="02060403030505090203" pitchFamily="18" charset="0"/>
            </a:endParaRPr>
          </a:p>
        </p:txBody>
      </p:sp>
      <mc:AlternateContent xmlns:mc="http://schemas.openxmlformats.org/markup-compatibility/2006">
        <mc:Choice xmlns:pslz="http://schemas.microsoft.com/office/powerpoint/2016/slidezoom" xmlns="" Requires="pslz">
          <p:graphicFrame>
            <p:nvGraphicFramePr>
              <p:cNvPr id="3" name="Slide Zoom 2">
                <a:extLst>
                  <a:ext uri="{FF2B5EF4-FFF2-40B4-BE49-F238E27FC236}">
                    <a16:creationId xmlns:a16="http://schemas.microsoft.com/office/drawing/2014/main" id="{7C717FD7-53B5-4D69-8DE6-4E156F8C9460}"/>
                  </a:ext>
                </a:extLst>
              </p:cNvPr>
              <p:cNvGraphicFramePr>
                <a:graphicFrameLocks noChangeAspect="1"/>
              </p:cNvGraphicFramePr>
              <p:nvPr>
                <p:extLst>
                  <p:ext uri="{D42A27DB-BD31-4B8C-83A1-F6EECF244321}">
                    <p14:modId xmlns:p14="http://schemas.microsoft.com/office/powerpoint/2010/main" val="683209453"/>
                  </p:ext>
                </p:extLst>
              </p:nvPr>
            </p:nvGraphicFramePr>
            <p:xfrm>
              <a:off x="263338" y="332860"/>
              <a:ext cx="2422375" cy="1816781"/>
            </p:xfrm>
            <a:graphic>
              <a:graphicData uri="http://schemas.microsoft.com/office/powerpoint/2016/slidezoom">
                <pslz:sldZm>
                  <pslz:sldZmObj sldId="890" cId="807847735">
                    <pslz:zmPr id="{78F35414-0C1F-47E7-B2AD-25C2F7BAACF2}" returnToParent="0" transitionDur="1000">
                      <p166:blipFill xmlns:p166="http://schemas.microsoft.com/office/powerpoint/2016/6/main">
                        <a:blip r:embed="rId3"/>
                        <a:stretch>
                          <a:fillRect/>
                        </a:stretch>
                      </p166:blipFill>
                      <p166:spPr xmlns:p166="http://schemas.microsoft.com/office/powerpoint/2016/6/main">
                        <a:xfrm>
                          <a:off x="0" y="0"/>
                          <a:ext cx="2422375" cy="1816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166:spPr>
                    </pslz:zmPr>
                  </pslz:sldZmObj>
                </pslz:sldZm>
              </a:graphicData>
            </a:graphic>
          </p:graphicFrame>
        </mc:Choice>
        <mc:Fallback>
          <p:pic>
            <p:nvPicPr>
              <p:cNvPr id="3" name="Slide Zoom 2">
                <a:hlinkClick r:id="rId4" action="ppaction://hlinksldjump"/>
                <a:extLst>
                  <a:ext uri="{FF2B5EF4-FFF2-40B4-BE49-F238E27FC236}">
                    <a16:creationId xmlns:a16="http://schemas.microsoft.com/office/drawing/2014/main" id="{7C717FD7-53B5-4D69-8DE6-4E156F8C9460}"/>
                  </a:ext>
                </a:extLst>
              </p:cNvPr>
              <p:cNvPicPr>
                <a:picLocks noGrp="1" noRot="1" noChangeAspect="1" noMove="1" noResize="1" noEditPoints="1" noAdjustHandles="1" noChangeArrowheads="1" noChangeShapeType="1"/>
              </p:cNvPicPr>
              <p:nvPr/>
            </p:nvPicPr>
            <p:blipFill>
              <a:blip r:embed="rId5"/>
              <a:stretch>
                <a:fillRect/>
              </a:stretch>
            </p:blipFill>
            <p:spPr>
              <a:xfrm>
                <a:off x="263338" y="332860"/>
                <a:ext cx="2422375" cy="1816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mc:Fallback>
      </mc:AlternateContent>
      <mc:AlternateContent xmlns:mc="http://schemas.openxmlformats.org/markup-compatibility/2006">
        <mc:Choice xmlns:pslz="http://schemas.microsoft.com/office/powerpoint/2016/slidezoom" xmlns="" Requires="pslz">
          <p:graphicFrame>
            <p:nvGraphicFramePr>
              <p:cNvPr id="6" name="Slide Zoom 5">
                <a:extLst>
                  <a:ext uri="{FF2B5EF4-FFF2-40B4-BE49-F238E27FC236}">
                    <a16:creationId xmlns:a16="http://schemas.microsoft.com/office/drawing/2014/main" id="{02700E4D-A795-4928-A163-25288B235279}"/>
                  </a:ext>
                </a:extLst>
              </p:cNvPr>
              <p:cNvGraphicFramePr>
                <a:graphicFrameLocks noChangeAspect="1"/>
              </p:cNvGraphicFramePr>
              <p:nvPr>
                <p:extLst>
                  <p:ext uri="{D42A27DB-BD31-4B8C-83A1-F6EECF244321}">
                    <p14:modId xmlns:p14="http://schemas.microsoft.com/office/powerpoint/2010/main" val="3414764587"/>
                  </p:ext>
                </p:extLst>
              </p:nvPr>
            </p:nvGraphicFramePr>
            <p:xfrm>
              <a:off x="3374050" y="332860"/>
              <a:ext cx="2422375" cy="1816781"/>
            </p:xfrm>
            <a:graphic>
              <a:graphicData uri="http://schemas.microsoft.com/office/powerpoint/2016/slidezoom">
                <pslz:sldZm>
                  <pslz:sldZmObj sldId="892" cId="4024705973">
                    <pslz:zmPr id="{E1EDDB6E-6165-4934-AE70-B04B92BF08A1}" returnToParent="0" transitionDur="1000">
                      <p166:blipFill xmlns:p166="http://schemas.microsoft.com/office/powerpoint/2016/6/main">
                        <a:blip r:embed="rId6"/>
                        <a:stretch>
                          <a:fillRect/>
                        </a:stretch>
                      </p166:blipFill>
                      <p166:spPr xmlns:p166="http://schemas.microsoft.com/office/powerpoint/2016/6/main">
                        <a:xfrm>
                          <a:off x="0" y="0"/>
                          <a:ext cx="2422375" cy="1816781"/>
                        </a:xfrm>
                        <a:prstGeom prst="rect">
                          <a:avLst/>
                        </a:prstGeom>
                        <a:ln>
                          <a:noFill/>
                        </a:ln>
                        <a:effectLst>
                          <a:reflection blurRad="12700" stA="30000" endPos="30000" dist="5080" dir="5400000" sy="-100000" algn="bl" rotWithShape="0"/>
                        </a:effectLst>
                        <a:scene3d>
                          <a:camera prst="perspectiveBelow"/>
                          <a:lightRig rig="threePt" dir="t"/>
                        </a:scene3d>
                        <a:sp3d>
                          <a:bevelT/>
                        </a:sp3d>
                      </p166:spPr>
                    </pslz:zmPr>
                  </pslz:sldZmObj>
                </pslz:sldZm>
              </a:graphicData>
            </a:graphic>
          </p:graphicFrame>
        </mc:Choice>
        <mc:Fallback>
          <p:pic>
            <p:nvPicPr>
              <p:cNvPr id="6" name="Slide Zoom 5">
                <a:hlinkClick r:id="rId7" action="ppaction://hlinksldjump"/>
                <a:extLst>
                  <a:ext uri="{FF2B5EF4-FFF2-40B4-BE49-F238E27FC236}">
                    <a16:creationId xmlns:a16="http://schemas.microsoft.com/office/drawing/2014/main" id="{02700E4D-A795-4928-A163-25288B235279}"/>
                  </a:ext>
                </a:extLst>
              </p:cNvPr>
              <p:cNvPicPr>
                <a:picLocks noGrp="1" noRot="1" noChangeAspect="1" noMove="1" noResize="1" noEditPoints="1" noAdjustHandles="1" noChangeArrowheads="1" noChangeShapeType="1"/>
              </p:cNvPicPr>
              <p:nvPr/>
            </p:nvPicPr>
            <p:blipFill>
              <a:blip r:embed="rId8"/>
              <a:stretch>
                <a:fillRect/>
              </a:stretch>
            </p:blipFill>
            <p:spPr>
              <a:xfrm>
                <a:off x="3374050" y="332860"/>
                <a:ext cx="2422375" cy="1816781"/>
              </a:xfrm>
              <a:prstGeom prst="rect">
                <a:avLst/>
              </a:prstGeom>
              <a:ln>
                <a:noFill/>
              </a:ln>
              <a:effectLst>
                <a:reflection blurRad="12700" stA="30000" endPos="30000" dist="5080" dir="5400000" sy="-100000" algn="bl" rotWithShape="0"/>
              </a:effectLst>
              <a:scene3d>
                <a:camera prst="perspectiveBelow"/>
                <a:lightRig rig="threePt" dir="t"/>
              </a:scene3d>
              <a:sp3d>
                <a:bevelT/>
              </a:sp3d>
            </p:spPr>
          </p:pic>
        </mc:Fallback>
      </mc:AlternateContent>
      <mc:AlternateContent xmlns:mc="http://schemas.openxmlformats.org/markup-compatibility/2006">
        <mc:Choice xmlns:pslz="http://schemas.microsoft.com/office/powerpoint/2016/slidezoom" xmlns="" Requires="pslz">
          <p:graphicFrame>
            <p:nvGraphicFramePr>
              <p:cNvPr id="8" name="Slide Zoom 7">
                <a:extLst>
                  <a:ext uri="{FF2B5EF4-FFF2-40B4-BE49-F238E27FC236}">
                    <a16:creationId xmlns:a16="http://schemas.microsoft.com/office/drawing/2014/main" id="{B25A8383-C93F-429A-965D-BF8CCF8D378E}"/>
                  </a:ext>
                </a:extLst>
              </p:cNvPr>
              <p:cNvGraphicFramePr>
                <a:graphicFrameLocks noChangeAspect="1"/>
              </p:cNvGraphicFramePr>
              <p:nvPr>
                <p:extLst>
                  <p:ext uri="{D42A27DB-BD31-4B8C-83A1-F6EECF244321}">
                    <p14:modId xmlns:p14="http://schemas.microsoft.com/office/powerpoint/2010/main" val="532602869"/>
                  </p:ext>
                </p:extLst>
              </p:nvPr>
            </p:nvGraphicFramePr>
            <p:xfrm>
              <a:off x="6484761" y="332860"/>
              <a:ext cx="2422375" cy="1816781"/>
            </p:xfrm>
            <a:graphic>
              <a:graphicData uri="http://schemas.microsoft.com/office/powerpoint/2016/slidezoom">
                <pslz:sldZm>
                  <pslz:sldZmObj sldId="899" cId="4216613151">
                    <pslz:zmPr id="{725386C2-61A2-4F2A-993D-929C19D78768}" returnToParent="0" transitionDur="1000">
                      <p166:blipFill xmlns:p166="http://schemas.microsoft.com/office/powerpoint/2016/6/main">
                        <a:blip r:embed="rId9"/>
                        <a:stretch>
                          <a:fillRect/>
                        </a:stretch>
                      </p166:blipFill>
                      <p166:spPr xmlns:p166="http://schemas.microsoft.com/office/powerpoint/2016/6/main">
                        <a:xfrm>
                          <a:off x="0" y="0"/>
                          <a:ext cx="2422375" cy="1816781"/>
                        </a:xfrm>
                        <a:prstGeom prst="rect">
                          <a:avLst/>
                        </a:prstGeom>
                        <a:ln>
                          <a:noFill/>
                        </a:ln>
                        <a:effectLst>
                          <a:reflection blurRad="12700" stA="30000" endPos="30000" dist="5000" dir="5400000" sy="-100000" algn="bl" rotWithShape="0"/>
                        </a:effectLst>
                        <a:scene3d>
                          <a:camera prst="perspectiveHeroicExtremeLeftFacing" fov="2700000">
                            <a:rot lat="300000" lon="1800000" rev="0"/>
                          </a:camera>
                          <a:lightRig rig="threePt" dir="t">
                            <a:rot lat="0" lon="0" rev="2700000"/>
                          </a:lightRig>
                        </a:scene3d>
                        <a:sp3d>
                          <a:bevelT w="63500" h="50800"/>
                        </a:sp3d>
                      </p166:spPr>
                    </pslz:zmPr>
                  </pslz:sldZmObj>
                </pslz:sldZm>
              </a:graphicData>
            </a:graphic>
          </p:graphicFrame>
        </mc:Choice>
        <mc:Fallback>
          <p:pic>
            <p:nvPicPr>
              <p:cNvPr id="8" name="Slide Zoom 7">
                <a:hlinkClick r:id="rId10" action="ppaction://hlinksldjump"/>
                <a:extLst>
                  <a:ext uri="{FF2B5EF4-FFF2-40B4-BE49-F238E27FC236}">
                    <a16:creationId xmlns:a16="http://schemas.microsoft.com/office/drawing/2014/main" id="{B25A8383-C93F-429A-965D-BF8CCF8D378E}"/>
                  </a:ext>
                </a:extLst>
              </p:cNvPr>
              <p:cNvPicPr>
                <a:picLocks noGrp="1" noRot="1" noChangeAspect="1" noMove="1" noResize="1" noEditPoints="1" noAdjustHandles="1" noChangeArrowheads="1" noChangeShapeType="1"/>
              </p:cNvPicPr>
              <p:nvPr/>
            </p:nvPicPr>
            <p:blipFill>
              <a:blip r:embed="rId11"/>
              <a:stretch>
                <a:fillRect/>
              </a:stretch>
            </p:blipFill>
            <p:spPr>
              <a:xfrm>
                <a:off x="6484761" y="332860"/>
                <a:ext cx="2422375" cy="1816781"/>
              </a:xfrm>
              <a:prstGeom prst="rect">
                <a:avLst/>
              </a:prstGeom>
              <a:ln>
                <a:noFill/>
              </a:ln>
              <a:effectLst>
                <a:reflection blurRad="12700" stA="30000" endPos="30000" dist="5000" dir="5400000" sy="-100000" algn="bl" rotWithShape="0"/>
              </a:effectLst>
              <a:scene3d>
                <a:camera prst="perspectiveHeroicExtremeLeftFacing" fov="2700000">
                  <a:rot lat="300000" lon="1800000" rev="0"/>
                </a:camera>
                <a:lightRig rig="threePt" dir="t">
                  <a:rot lat="0" lon="0" rev="2700000"/>
                </a:lightRig>
              </a:scene3d>
              <a:sp3d>
                <a:bevelT w="63500" h="50800"/>
              </a:sp3d>
            </p:spPr>
          </p:pic>
        </mc:Fallback>
      </mc:AlternateContent>
      <mc:AlternateContent xmlns:mc="http://schemas.openxmlformats.org/markup-compatibility/2006">
        <mc:Choice xmlns:pslz="http://schemas.microsoft.com/office/powerpoint/2016/slidezoom" xmlns="" Requires="pslz">
          <p:graphicFrame>
            <p:nvGraphicFramePr>
              <p:cNvPr id="11" name="Slide Zoom 10">
                <a:extLst>
                  <a:ext uri="{FF2B5EF4-FFF2-40B4-BE49-F238E27FC236}">
                    <a16:creationId xmlns:a16="http://schemas.microsoft.com/office/drawing/2014/main" id="{E817A64E-C250-4634-9AEE-1F2D7B95DFD9}"/>
                  </a:ext>
                </a:extLst>
              </p:cNvPr>
              <p:cNvGraphicFramePr>
                <a:graphicFrameLocks noChangeAspect="1"/>
              </p:cNvGraphicFramePr>
              <p:nvPr>
                <p:extLst>
                  <p:ext uri="{D42A27DB-BD31-4B8C-83A1-F6EECF244321}">
                    <p14:modId xmlns:p14="http://schemas.microsoft.com/office/powerpoint/2010/main" val="4028226992"/>
                  </p:ext>
                </p:extLst>
              </p:nvPr>
            </p:nvGraphicFramePr>
            <p:xfrm>
              <a:off x="267543" y="3835065"/>
              <a:ext cx="2422375" cy="1816781"/>
            </p:xfrm>
            <a:graphic>
              <a:graphicData uri="http://schemas.microsoft.com/office/powerpoint/2016/slidezoom">
                <pslz:sldZm>
                  <pslz:sldZmObj sldId="894" cId="286150257">
                    <pslz:zmPr id="{AB7BC1A8-BD34-4C0B-AFCC-0227400D3720}" returnToParent="0" transitionDur="1000">
                      <p166:blipFill xmlns:p166="http://schemas.microsoft.com/office/powerpoint/2016/6/main">
                        <a:blip r:embed="rId12"/>
                        <a:stretch>
                          <a:fillRect/>
                        </a:stretch>
                      </p166:blipFill>
                      <p166:spPr xmlns:p166="http://schemas.microsoft.com/office/powerpoint/2016/6/main">
                        <a:xfrm>
                          <a:off x="0" y="0"/>
                          <a:ext cx="2422375" cy="1816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166:spPr>
                    </pslz:zmPr>
                  </pslz:sldZmObj>
                </pslz:sldZm>
              </a:graphicData>
            </a:graphic>
          </p:graphicFrame>
        </mc:Choice>
        <mc:Fallback>
          <p:pic>
            <p:nvPicPr>
              <p:cNvPr id="11" name="Slide Zoom 10">
                <a:hlinkClick r:id="rId13" action="ppaction://hlinksldjump"/>
                <a:extLst>
                  <a:ext uri="{FF2B5EF4-FFF2-40B4-BE49-F238E27FC236}">
                    <a16:creationId xmlns:a16="http://schemas.microsoft.com/office/drawing/2014/main" id="{E817A64E-C250-4634-9AEE-1F2D7B95DFD9}"/>
                  </a:ext>
                </a:extLst>
              </p:cNvPr>
              <p:cNvPicPr>
                <a:picLocks noGrp="1" noRot="1" noChangeAspect="1" noMove="1" noResize="1" noEditPoints="1" noAdjustHandles="1" noChangeArrowheads="1" noChangeShapeType="1"/>
              </p:cNvPicPr>
              <p:nvPr/>
            </p:nvPicPr>
            <p:blipFill>
              <a:blip r:embed="rId14"/>
              <a:stretch>
                <a:fillRect/>
              </a:stretch>
            </p:blipFill>
            <p:spPr>
              <a:xfrm>
                <a:off x="267543" y="3835065"/>
                <a:ext cx="2422375" cy="1816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mc:Fallback>
      </mc:AlternateContent>
      <mc:AlternateContent xmlns:mc="http://schemas.openxmlformats.org/markup-compatibility/2006">
        <mc:Choice xmlns:pslz="http://schemas.microsoft.com/office/powerpoint/2016/slidezoom" xmlns="" Requires="pslz">
          <p:graphicFrame>
            <p:nvGraphicFramePr>
              <p:cNvPr id="13" name="Slide Zoom 12">
                <a:extLst>
                  <a:ext uri="{FF2B5EF4-FFF2-40B4-BE49-F238E27FC236}">
                    <a16:creationId xmlns:a16="http://schemas.microsoft.com/office/drawing/2014/main" id="{8F05598A-35F8-484D-A3A6-717EF0247F22}"/>
                  </a:ext>
                </a:extLst>
              </p:cNvPr>
              <p:cNvGraphicFramePr>
                <a:graphicFrameLocks noChangeAspect="1"/>
              </p:cNvGraphicFramePr>
              <p:nvPr>
                <p:extLst>
                  <p:ext uri="{D42A27DB-BD31-4B8C-83A1-F6EECF244321}">
                    <p14:modId xmlns:p14="http://schemas.microsoft.com/office/powerpoint/2010/main" val="1822633284"/>
                  </p:ext>
                </p:extLst>
              </p:nvPr>
            </p:nvGraphicFramePr>
            <p:xfrm>
              <a:off x="3303570" y="3835065"/>
              <a:ext cx="2422375" cy="1816781"/>
            </p:xfrm>
            <a:graphic>
              <a:graphicData uri="http://schemas.microsoft.com/office/powerpoint/2016/slidezoom">
                <pslz:sldZm>
                  <pslz:sldZmObj sldId="895" cId="2957609920">
                    <pslz:zmPr id="{0054150D-E652-4E3A-A826-1080C9C2279C}" returnToParent="0" transitionDur="1000">
                      <p166:blipFill xmlns:p166="http://schemas.microsoft.com/office/powerpoint/2016/6/main">
                        <a:blip r:embed="rId15"/>
                        <a:stretch>
                          <a:fillRect/>
                        </a:stretch>
                      </p166:blipFill>
                      <p166:spPr xmlns:p166="http://schemas.microsoft.com/office/powerpoint/2016/6/main">
                        <a:xfrm>
                          <a:off x="0" y="0"/>
                          <a:ext cx="2422375" cy="1816781"/>
                        </a:xfrm>
                        <a:prstGeom prst="rect">
                          <a:avLst/>
                        </a:prstGeom>
                        <a:ln w="3175">
                          <a:solidFill>
                            <a:prstClr val="ltGray"/>
                          </a:solidFill>
                        </a:ln>
                        <a:effectLst>
                          <a:reflection blurRad="12700" stA="30000" endPos="30000" dist="5080" dir="5400000" sy="-100000" algn="bl" rotWithShape="0"/>
                        </a:effectLst>
                        <a:scene3d>
                          <a:camera prst="perspectiveAbove"/>
                          <a:lightRig rig="threePt" dir="t"/>
                        </a:scene3d>
                        <a:sp3d prstMaterial="matte">
                          <a:bevelB/>
                        </a:sp3d>
                      </p166:spPr>
                    </pslz:zmPr>
                  </pslz:sldZmObj>
                </pslz:sldZm>
              </a:graphicData>
            </a:graphic>
          </p:graphicFrame>
        </mc:Choice>
        <mc:Fallback>
          <p:pic>
            <p:nvPicPr>
              <p:cNvPr id="13" name="Slide Zoom 12">
                <a:hlinkClick r:id="rId16" action="ppaction://hlinksldjump"/>
                <a:extLst>
                  <a:ext uri="{FF2B5EF4-FFF2-40B4-BE49-F238E27FC236}">
                    <a16:creationId xmlns:a16="http://schemas.microsoft.com/office/drawing/2014/main" id="{8F05598A-35F8-484D-A3A6-717EF0247F22}"/>
                  </a:ext>
                </a:extLst>
              </p:cNvPr>
              <p:cNvPicPr>
                <a:picLocks noGrp="1" noRot="1" noChangeAspect="1" noMove="1" noResize="1" noEditPoints="1" noAdjustHandles="1" noChangeArrowheads="1" noChangeShapeType="1"/>
              </p:cNvPicPr>
              <p:nvPr/>
            </p:nvPicPr>
            <p:blipFill>
              <a:blip r:embed="rId17"/>
              <a:stretch>
                <a:fillRect/>
              </a:stretch>
            </p:blipFill>
            <p:spPr>
              <a:xfrm>
                <a:off x="3303570" y="3835065"/>
                <a:ext cx="2422375" cy="1816781"/>
              </a:xfrm>
              <a:prstGeom prst="rect">
                <a:avLst/>
              </a:prstGeom>
              <a:ln w="3175">
                <a:solidFill>
                  <a:prstClr val="ltGray"/>
                </a:solidFill>
              </a:ln>
              <a:effectLst>
                <a:reflection blurRad="12700" stA="30000" endPos="30000" dist="5080" dir="5400000" sy="-100000" algn="bl" rotWithShape="0"/>
              </a:effectLst>
              <a:scene3d>
                <a:camera prst="perspectiveAbove"/>
                <a:lightRig rig="threePt" dir="t"/>
              </a:scene3d>
              <a:sp3d prstMaterial="matte">
                <a:bevelB/>
              </a:sp3d>
            </p:spPr>
          </p:pic>
        </mc:Fallback>
      </mc:AlternateContent>
      <mc:AlternateContent xmlns:mc="http://schemas.openxmlformats.org/markup-compatibility/2006">
        <mc:Choice xmlns:pslz="http://schemas.microsoft.com/office/powerpoint/2016/slidezoom" xmlns="" Requires="pslz">
          <p:graphicFrame>
            <p:nvGraphicFramePr>
              <p:cNvPr id="15" name="Slide Zoom 14">
                <a:extLst>
                  <a:ext uri="{FF2B5EF4-FFF2-40B4-BE49-F238E27FC236}">
                    <a16:creationId xmlns:a16="http://schemas.microsoft.com/office/drawing/2014/main" id="{2D8DA310-2D99-459D-B299-CF23520449F6}"/>
                  </a:ext>
                </a:extLst>
              </p:cNvPr>
              <p:cNvGraphicFramePr>
                <a:graphicFrameLocks noChangeAspect="1"/>
              </p:cNvGraphicFramePr>
              <p:nvPr>
                <p:extLst>
                  <p:ext uri="{D42A27DB-BD31-4B8C-83A1-F6EECF244321}">
                    <p14:modId xmlns:p14="http://schemas.microsoft.com/office/powerpoint/2010/main" val="2745690915"/>
                  </p:ext>
                </p:extLst>
              </p:nvPr>
            </p:nvGraphicFramePr>
            <p:xfrm>
              <a:off x="6414281" y="3835065"/>
              <a:ext cx="2422375" cy="1816781"/>
            </p:xfrm>
            <a:graphic>
              <a:graphicData uri="http://schemas.microsoft.com/office/powerpoint/2016/slidezoom">
                <pslz:sldZm>
                  <pslz:sldZmObj sldId="896" cId="194839358">
                    <pslz:zmPr id="{8B41BA49-385A-414D-A2E7-EA27C4BCBFD3}" returnToParent="0" transitionDur="1000">
                      <p166:blipFill xmlns:p166="http://schemas.microsoft.com/office/powerpoint/2016/6/main">
                        <a:blip r:embed="rId18"/>
                        <a:stretch>
                          <a:fillRect/>
                        </a:stretch>
                      </p166:blipFill>
                      <p166:spPr xmlns:p166="http://schemas.microsoft.com/office/powerpoint/2016/6/main">
                        <a:xfrm>
                          <a:off x="0" y="0"/>
                          <a:ext cx="2422375" cy="1816781"/>
                        </a:xfrm>
                        <a:prstGeom prst="rect">
                          <a:avLst/>
                        </a:prstGeom>
                        <a:ln w="3175">
                          <a:solidFill>
                            <a:prstClr val="ltGray"/>
                          </a:solidFill>
                        </a:ln>
                        <a:effectLst>
                          <a:reflection blurRad="139700" stA="30000" endPos="30000" dist="5080" dir="5400000" sy="-100000" algn="bl" rotWithShape="0"/>
                        </a:effectLst>
                        <a:scene3d>
                          <a:camera prst="perspectiveHeroicExtremeLeftFacing" fov="2700000">
                            <a:rot lat="300000" lon="1800000" rev="0"/>
                          </a:camera>
                          <a:lightRig rig="threePt" dir="t"/>
                        </a:scene3d>
                        <a:sp3d>
                          <a:bevelT w="63500" h="50800"/>
                        </a:sp3d>
                      </p166:spPr>
                    </pslz:zmPr>
                  </pslz:sldZmObj>
                </pslz:sldZm>
              </a:graphicData>
            </a:graphic>
          </p:graphicFrame>
        </mc:Choice>
        <mc:Fallback>
          <p:pic>
            <p:nvPicPr>
              <p:cNvPr id="15" name="Slide Zoom 14">
                <a:hlinkClick r:id="rId19" action="ppaction://hlinksldjump"/>
                <a:extLst>
                  <a:ext uri="{FF2B5EF4-FFF2-40B4-BE49-F238E27FC236}">
                    <a16:creationId xmlns:a16="http://schemas.microsoft.com/office/drawing/2014/main" id="{2D8DA310-2D99-459D-B299-CF23520449F6}"/>
                  </a:ext>
                </a:extLst>
              </p:cNvPr>
              <p:cNvPicPr>
                <a:picLocks noGrp="1" noRot="1" noChangeAspect="1" noMove="1" noResize="1" noEditPoints="1" noAdjustHandles="1" noChangeArrowheads="1" noChangeShapeType="1"/>
              </p:cNvPicPr>
              <p:nvPr/>
            </p:nvPicPr>
            <p:blipFill>
              <a:blip r:embed="rId20"/>
              <a:stretch>
                <a:fillRect/>
              </a:stretch>
            </p:blipFill>
            <p:spPr>
              <a:xfrm>
                <a:off x="6414281" y="3835065"/>
                <a:ext cx="2422375" cy="1816781"/>
              </a:xfrm>
              <a:prstGeom prst="rect">
                <a:avLst/>
              </a:prstGeom>
              <a:ln w="3175">
                <a:solidFill>
                  <a:prstClr val="ltGray"/>
                </a:solidFill>
              </a:ln>
              <a:effectLst>
                <a:reflection blurRad="139700" stA="30000" endPos="30000" dist="5080" dir="5400000" sy="-100000" algn="bl" rotWithShape="0"/>
              </a:effectLst>
              <a:scene3d>
                <a:camera prst="perspectiveHeroicExtremeLeftFacing" fov="2700000">
                  <a:rot lat="300000" lon="1800000" rev="0"/>
                </a:camera>
                <a:lightRig rig="threePt" dir="t"/>
              </a:scene3d>
              <a:sp3d>
                <a:bevelT w="63500" h="50800"/>
              </a:sp3d>
            </p:spPr>
          </p:pic>
        </mc:Fallback>
      </mc:AlternateContent>
    </p:spTree>
    <p:extLst>
      <p:ext uri="{BB962C8B-B14F-4D97-AF65-F5344CB8AC3E}">
        <p14:creationId xmlns:p14="http://schemas.microsoft.com/office/powerpoint/2010/main" val="2522509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6D02-32A4-4B0C-AEF8-30E2D5C92A3D}"/>
              </a:ext>
            </a:extLst>
          </p:cNvPr>
          <p:cNvSpPr/>
          <p:nvPr/>
        </p:nvSpPr>
        <p:spPr>
          <a:xfrm>
            <a:off x="303621" y="215084"/>
            <a:ext cx="1599669" cy="523220"/>
          </a:xfrm>
          <a:prstGeom prst="rect">
            <a:avLst/>
          </a:prstGeom>
        </p:spPr>
        <p:txBody>
          <a:bodyPr wrap="none">
            <a:spAutoFit/>
          </a:bodyPr>
          <a:lstStyle/>
          <a:p>
            <a:r>
              <a:rPr lang="en-US" sz="2800" dirty="0">
                <a:solidFill>
                  <a:srgbClr val="004A85"/>
                </a:solidFill>
                <a:latin typeface="Calibri" panose="020F0502020204030204" pitchFamily="34" charset="0"/>
                <a:cs typeface="Calibri" panose="020F0502020204030204" pitchFamily="34" charset="0"/>
              </a:rPr>
              <a:t>POLYNGO</a:t>
            </a:r>
            <a:endParaRPr lang="en-AU" dirty="0">
              <a:solidFill>
                <a:srgbClr val="004A85"/>
              </a:solidFill>
            </a:endParaRPr>
          </a:p>
        </p:txBody>
      </p:sp>
      <p:sp>
        <p:nvSpPr>
          <p:cNvPr id="10" name="Rectangle 9">
            <a:extLst>
              <a:ext uri="{FF2B5EF4-FFF2-40B4-BE49-F238E27FC236}">
                <a16:creationId xmlns:a16="http://schemas.microsoft.com/office/drawing/2014/main" id="{339ABDD9-53D0-44B7-B40D-0E13FD52FEAB}"/>
              </a:ext>
            </a:extLst>
          </p:cNvPr>
          <p:cNvSpPr/>
          <p:nvPr/>
        </p:nvSpPr>
        <p:spPr>
          <a:xfrm>
            <a:off x="303621" y="1057646"/>
            <a:ext cx="3816823" cy="4247317"/>
          </a:xfrm>
          <a:prstGeom prst="rect">
            <a:avLst/>
          </a:prstGeom>
        </p:spPr>
        <p:txBody>
          <a:bodyPr wrap="square">
            <a:spAutoFit/>
          </a:bodyPr>
          <a:lstStyle/>
          <a:p>
            <a:r>
              <a:rPr lang="en-US" b="1" dirty="0">
                <a:solidFill>
                  <a:srgbClr val="004A85"/>
                </a:solidFill>
              </a:rPr>
              <a:t>Materials</a:t>
            </a:r>
            <a:endParaRPr lang="en-AU" dirty="0">
              <a:solidFill>
                <a:srgbClr val="004A85"/>
              </a:solidFill>
            </a:endParaRPr>
          </a:p>
          <a:p>
            <a:r>
              <a:rPr lang="en-US" dirty="0">
                <a:solidFill>
                  <a:srgbClr val="004A85"/>
                </a:solidFill>
              </a:rPr>
              <a:t>A set of polyhedral dice</a:t>
            </a:r>
            <a:endParaRPr lang="en-AU" dirty="0">
              <a:solidFill>
                <a:srgbClr val="004A85"/>
              </a:solidFill>
            </a:endParaRPr>
          </a:p>
          <a:p>
            <a:r>
              <a:rPr lang="en-US" dirty="0">
                <a:solidFill>
                  <a:srgbClr val="004A85"/>
                </a:solidFill>
              </a:rPr>
              <a:t>A BINGO card</a:t>
            </a:r>
            <a:endParaRPr lang="en-AU" dirty="0">
              <a:solidFill>
                <a:srgbClr val="004A85"/>
              </a:solidFill>
            </a:endParaRPr>
          </a:p>
          <a:p>
            <a:r>
              <a:rPr lang="en-US" dirty="0">
                <a:solidFill>
                  <a:srgbClr val="004A85"/>
                </a:solidFill>
              </a:rPr>
              <a:t> </a:t>
            </a:r>
            <a:endParaRPr lang="en-AU" dirty="0">
              <a:solidFill>
                <a:srgbClr val="004A85"/>
              </a:solidFill>
            </a:endParaRPr>
          </a:p>
          <a:p>
            <a:r>
              <a:rPr lang="en-US" b="1" dirty="0">
                <a:solidFill>
                  <a:srgbClr val="004A85"/>
                </a:solidFill>
              </a:rPr>
              <a:t>Instructions</a:t>
            </a:r>
            <a:endParaRPr lang="en-AU" dirty="0">
              <a:solidFill>
                <a:srgbClr val="004A85"/>
              </a:solidFill>
            </a:endParaRPr>
          </a:p>
          <a:p>
            <a:r>
              <a:rPr lang="en-US" dirty="0">
                <a:solidFill>
                  <a:srgbClr val="004A85"/>
                </a:solidFill>
              </a:rPr>
              <a:t>Roll all of the polyhedral dice. </a:t>
            </a:r>
            <a:endParaRPr lang="en-AU" dirty="0">
              <a:solidFill>
                <a:srgbClr val="004A85"/>
              </a:solidFill>
            </a:endParaRPr>
          </a:p>
          <a:p>
            <a:r>
              <a:rPr lang="en-US" dirty="0">
                <a:solidFill>
                  <a:srgbClr val="004A85"/>
                </a:solidFill>
              </a:rPr>
              <a:t> </a:t>
            </a:r>
            <a:endParaRPr lang="en-AU" dirty="0">
              <a:solidFill>
                <a:srgbClr val="004A85"/>
              </a:solidFill>
            </a:endParaRPr>
          </a:p>
          <a:p>
            <a:r>
              <a:rPr lang="en-US" dirty="0">
                <a:solidFill>
                  <a:srgbClr val="004A85"/>
                </a:solidFill>
              </a:rPr>
              <a:t>Use some (or all) of the numbers and the four operations to make numbers on the BINGO card. </a:t>
            </a:r>
          </a:p>
          <a:p>
            <a:endParaRPr lang="en-US" dirty="0">
              <a:solidFill>
                <a:srgbClr val="004A85"/>
              </a:solidFill>
            </a:endParaRPr>
          </a:p>
          <a:p>
            <a:r>
              <a:rPr lang="en-US" dirty="0">
                <a:solidFill>
                  <a:srgbClr val="004A85"/>
                </a:solidFill>
              </a:rPr>
              <a:t>The winner is the first player to make all of the numbers in a row, column or diagonal of their card. They need to record their calculations. </a:t>
            </a:r>
          </a:p>
        </p:txBody>
      </p:sp>
      <p:pic>
        <p:nvPicPr>
          <p:cNvPr id="5" name="Picture 4">
            <a:extLst>
              <a:ext uri="{FF2B5EF4-FFF2-40B4-BE49-F238E27FC236}">
                <a16:creationId xmlns:a16="http://schemas.microsoft.com/office/drawing/2014/main" id="{C5E4DDB9-BA6A-4D1A-B6F5-959C69FD4BC5}"/>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4675" y="285561"/>
            <a:ext cx="2685704" cy="2807356"/>
          </a:xfrm>
          <a:prstGeom prst="rect">
            <a:avLst/>
          </a:prstGeom>
        </p:spPr>
      </p:pic>
      <p:pic>
        <p:nvPicPr>
          <p:cNvPr id="27" name="Picture 26" descr="D:\jdwest\Pictures\2018-12-02\4524.JPG">
            <a:extLst>
              <a:ext uri="{FF2B5EF4-FFF2-40B4-BE49-F238E27FC236}">
                <a16:creationId xmlns:a16="http://schemas.microsoft.com/office/drawing/2014/main" id="{ACE795B4-838A-4A5E-BCAB-E984C28912F5}"/>
              </a:ext>
            </a:extLst>
          </p:cNvPr>
          <p:cNvPicPr/>
          <p:nvPr/>
        </p:nvPicPr>
        <p:blipFill rotWithShape="1">
          <a:blip r:embed="rId3" cstate="print">
            <a:extLst>
              <a:ext uri="{28A0092B-C50C-407E-A947-70E740481C1C}">
                <a14:useLocalDpi xmlns:a14="http://schemas.microsoft.com/office/drawing/2010/main" val="0"/>
              </a:ext>
            </a:extLst>
          </a:blip>
          <a:srcRect l="10406" r="10331" b="11922"/>
          <a:stretch/>
        </p:blipFill>
        <p:spPr bwMode="auto">
          <a:xfrm>
            <a:off x="3253986" y="437212"/>
            <a:ext cx="2821109" cy="2449094"/>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0784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6D02-32A4-4B0C-AEF8-30E2D5C92A3D}"/>
              </a:ext>
            </a:extLst>
          </p:cNvPr>
          <p:cNvSpPr/>
          <p:nvPr/>
        </p:nvSpPr>
        <p:spPr>
          <a:xfrm>
            <a:off x="303621" y="215084"/>
            <a:ext cx="1599669" cy="523220"/>
          </a:xfrm>
          <a:prstGeom prst="rect">
            <a:avLst/>
          </a:prstGeom>
        </p:spPr>
        <p:txBody>
          <a:bodyPr wrap="none">
            <a:spAutoFit/>
          </a:bodyPr>
          <a:lstStyle/>
          <a:p>
            <a:r>
              <a:rPr lang="en-US" sz="2800" dirty="0">
                <a:solidFill>
                  <a:srgbClr val="004A85"/>
                </a:solidFill>
                <a:latin typeface="Calibri" panose="020F0502020204030204" pitchFamily="34" charset="0"/>
                <a:cs typeface="Calibri" panose="020F0502020204030204" pitchFamily="34" charset="0"/>
              </a:rPr>
              <a:t>POLYNGO</a:t>
            </a:r>
            <a:endParaRPr lang="en-AU" dirty="0">
              <a:solidFill>
                <a:srgbClr val="004A85"/>
              </a:solidFill>
            </a:endParaRPr>
          </a:p>
        </p:txBody>
      </p:sp>
      <p:sp>
        <p:nvSpPr>
          <p:cNvPr id="10" name="Rectangle 9">
            <a:extLst>
              <a:ext uri="{FF2B5EF4-FFF2-40B4-BE49-F238E27FC236}">
                <a16:creationId xmlns:a16="http://schemas.microsoft.com/office/drawing/2014/main" id="{339ABDD9-53D0-44B7-B40D-0E13FD52FEAB}"/>
              </a:ext>
            </a:extLst>
          </p:cNvPr>
          <p:cNvSpPr/>
          <p:nvPr/>
        </p:nvSpPr>
        <p:spPr>
          <a:xfrm>
            <a:off x="303621" y="1057646"/>
            <a:ext cx="3816823" cy="4247317"/>
          </a:xfrm>
          <a:prstGeom prst="rect">
            <a:avLst/>
          </a:prstGeom>
        </p:spPr>
        <p:txBody>
          <a:bodyPr wrap="square">
            <a:spAutoFit/>
          </a:bodyPr>
          <a:lstStyle/>
          <a:p>
            <a:r>
              <a:rPr lang="en-US" b="1" dirty="0">
                <a:solidFill>
                  <a:srgbClr val="004A85"/>
                </a:solidFill>
              </a:rPr>
              <a:t>Materials</a:t>
            </a:r>
            <a:endParaRPr lang="en-AU" dirty="0">
              <a:solidFill>
                <a:srgbClr val="004A85"/>
              </a:solidFill>
            </a:endParaRPr>
          </a:p>
          <a:p>
            <a:r>
              <a:rPr lang="en-US" dirty="0">
                <a:solidFill>
                  <a:srgbClr val="004A85"/>
                </a:solidFill>
              </a:rPr>
              <a:t>A set of polyhedral dice</a:t>
            </a:r>
            <a:endParaRPr lang="en-AU" dirty="0">
              <a:solidFill>
                <a:srgbClr val="004A85"/>
              </a:solidFill>
            </a:endParaRPr>
          </a:p>
          <a:p>
            <a:r>
              <a:rPr lang="en-US" dirty="0">
                <a:solidFill>
                  <a:srgbClr val="004A85"/>
                </a:solidFill>
              </a:rPr>
              <a:t>A BINGO card</a:t>
            </a:r>
            <a:endParaRPr lang="en-AU" dirty="0">
              <a:solidFill>
                <a:srgbClr val="004A85"/>
              </a:solidFill>
            </a:endParaRPr>
          </a:p>
          <a:p>
            <a:r>
              <a:rPr lang="en-US" dirty="0">
                <a:solidFill>
                  <a:srgbClr val="004A85"/>
                </a:solidFill>
              </a:rPr>
              <a:t> </a:t>
            </a:r>
            <a:endParaRPr lang="en-AU" dirty="0">
              <a:solidFill>
                <a:srgbClr val="004A85"/>
              </a:solidFill>
            </a:endParaRPr>
          </a:p>
          <a:p>
            <a:r>
              <a:rPr lang="en-US" b="1" dirty="0">
                <a:solidFill>
                  <a:srgbClr val="004A85"/>
                </a:solidFill>
              </a:rPr>
              <a:t>Instructions</a:t>
            </a:r>
            <a:endParaRPr lang="en-AU" dirty="0">
              <a:solidFill>
                <a:srgbClr val="004A85"/>
              </a:solidFill>
            </a:endParaRPr>
          </a:p>
          <a:p>
            <a:r>
              <a:rPr lang="en-US" dirty="0">
                <a:solidFill>
                  <a:srgbClr val="004A85"/>
                </a:solidFill>
              </a:rPr>
              <a:t>Roll all of the polyhedral dice. </a:t>
            </a:r>
            <a:endParaRPr lang="en-AU" dirty="0">
              <a:solidFill>
                <a:srgbClr val="004A85"/>
              </a:solidFill>
            </a:endParaRPr>
          </a:p>
          <a:p>
            <a:r>
              <a:rPr lang="en-US" dirty="0">
                <a:solidFill>
                  <a:srgbClr val="004A85"/>
                </a:solidFill>
              </a:rPr>
              <a:t> </a:t>
            </a:r>
            <a:endParaRPr lang="en-AU" dirty="0">
              <a:solidFill>
                <a:srgbClr val="004A85"/>
              </a:solidFill>
            </a:endParaRPr>
          </a:p>
          <a:p>
            <a:r>
              <a:rPr lang="en-US" dirty="0">
                <a:solidFill>
                  <a:srgbClr val="004A85"/>
                </a:solidFill>
              </a:rPr>
              <a:t>Use some (or all) of the numbers and the four operations to make numbers on the BINGO card. </a:t>
            </a:r>
          </a:p>
          <a:p>
            <a:endParaRPr lang="en-US" dirty="0">
              <a:solidFill>
                <a:srgbClr val="004A85"/>
              </a:solidFill>
            </a:endParaRPr>
          </a:p>
          <a:p>
            <a:r>
              <a:rPr lang="en-US" dirty="0">
                <a:solidFill>
                  <a:srgbClr val="004A85"/>
                </a:solidFill>
              </a:rPr>
              <a:t>The winner is the first player to make all of the numbers in a row, column or diagonal of their card. They need to record their calculations. </a:t>
            </a:r>
          </a:p>
        </p:txBody>
      </p:sp>
      <p:pic>
        <p:nvPicPr>
          <p:cNvPr id="5" name="Picture 4">
            <a:extLst>
              <a:ext uri="{FF2B5EF4-FFF2-40B4-BE49-F238E27FC236}">
                <a16:creationId xmlns:a16="http://schemas.microsoft.com/office/drawing/2014/main" id="{C5E4DDB9-BA6A-4D1A-B6F5-959C69FD4BC5}"/>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4675" y="285561"/>
            <a:ext cx="2685704" cy="2807356"/>
          </a:xfrm>
          <a:prstGeom prst="rect">
            <a:avLst/>
          </a:prstGeom>
        </p:spPr>
      </p:pic>
      <p:pic>
        <p:nvPicPr>
          <p:cNvPr id="27" name="Picture 26" descr="D:\jdwest\Pictures\2018-12-02\4524.JPG">
            <a:extLst>
              <a:ext uri="{FF2B5EF4-FFF2-40B4-BE49-F238E27FC236}">
                <a16:creationId xmlns:a16="http://schemas.microsoft.com/office/drawing/2014/main" id="{ACE795B4-838A-4A5E-BCAB-E984C28912F5}"/>
              </a:ext>
            </a:extLst>
          </p:cNvPr>
          <p:cNvPicPr/>
          <p:nvPr/>
        </p:nvPicPr>
        <p:blipFill rotWithShape="1">
          <a:blip r:embed="rId3" cstate="print">
            <a:extLst>
              <a:ext uri="{28A0092B-C50C-407E-A947-70E740481C1C}">
                <a14:useLocalDpi xmlns:a14="http://schemas.microsoft.com/office/drawing/2010/main" val="0"/>
              </a:ext>
            </a:extLst>
          </a:blip>
          <a:srcRect l="10406" r="10331" b="11922"/>
          <a:stretch/>
        </p:blipFill>
        <p:spPr bwMode="auto">
          <a:xfrm>
            <a:off x="3253986" y="437212"/>
            <a:ext cx="2821109" cy="2449094"/>
          </a:xfrm>
          <a:prstGeom prst="rect">
            <a:avLst/>
          </a:prstGeom>
          <a:ln>
            <a:noFill/>
          </a:ln>
          <a:effectLst>
            <a:softEdge rad="112500"/>
          </a:effectLst>
          <a:extLst>
            <a:ext uri="{53640926-AAD7-44D8-BBD7-CCE9431645EC}">
              <a14:shadowObscured xmlns:a14="http://schemas.microsoft.com/office/drawing/2010/main"/>
            </a:ext>
          </a:extLst>
        </p:spPr>
      </p:pic>
      <p:sp>
        <p:nvSpPr>
          <p:cNvPr id="29" name="Multiply 47">
            <a:extLst>
              <a:ext uri="{FF2B5EF4-FFF2-40B4-BE49-F238E27FC236}">
                <a16:creationId xmlns:a16="http://schemas.microsoft.com/office/drawing/2014/main" id="{41BD9338-D597-4E7A-B0AF-70DA55C698F6}"/>
              </a:ext>
            </a:extLst>
          </p:cNvPr>
          <p:cNvSpPr/>
          <p:nvPr/>
        </p:nvSpPr>
        <p:spPr>
          <a:xfrm>
            <a:off x="7362059" y="2221508"/>
            <a:ext cx="953325" cy="963848"/>
          </a:xfrm>
          <a:prstGeom prst="mathMultiply">
            <a:avLst>
              <a:gd name="adj1" fmla="val 987"/>
            </a:avLst>
          </a:prstGeom>
          <a:ln w="19050"/>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6" name="TextBox 25">
            <a:extLst>
              <a:ext uri="{FF2B5EF4-FFF2-40B4-BE49-F238E27FC236}">
                <a16:creationId xmlns:a16="http://schemas.microsoft.com/office/drawing/2014/main" id="{815FD441-E921-4D51-9001-8A9E4B84C620}"/>
              </a:ext>
            </a:extLst>
          </p:cNvPr>
          <p:cNvSpPr txBox="1"/>
          <p:nvPr/>
        </p:nvSpPr>
        <p:spPr>
          <a:xfrm>
            <a:off x="5012269" y="3244334"/>
            <a:ext cx="1037463" cy="369332"/>
          </a:xfrm>
          <a:prstGeom prst="rect">
            <a:avLst/>
          </a:prstGeom>
          <a:noFill/>
        </p:spPr>
        <p:txBody>
          <a:bodyPr wrap="none" rtlCol="0">
            <a:spAutoFit/>
          </a:bodyPr>
          <a:lstStyle/>
          <a:p>
            <a:r>
              <a:rPr lang="en-AU" dirty="0">
                <a:solidFill>
                  <a:srgbClr val="004A85"/>
                </a:solidFill>
              </a:rPr>
              <a:t>7 – 1 = 6</a:t>
            </a:r>
          </a:p>
        </p:txBody>
      </p:sp>
      <p:sp>
        <p:nvSpPr>
          <p:cNvPr id="35" name="TextBox 34">
            <a:extLst>
              <a:ext uri="{FF2B5EF4-FFF2-40B4-BE49-F238E27FC236}">
                <a16:creationId xmlns:a16="http://schemas.microsoft.com/office/drawing/2014/main" id="{CFABB409-8DE6-44B0-A15C-641F7F5B0DE6}"/>
              </a:ext>
            </a:extLst>
          </p:cNvPr>
          <p:cNvSpPr txBox="1"/>
          <p:nvPr/>
        </p:nvSpPr>
        <p:spPr>
          <a:xfrm>
            <a:off x="5222520" y="3665723"/>
            <a:ext cx="1909497" cy="369332"/>
          </a:xfrm>
          <a:prstGeom prst="rect">
            <a:avLst/>
          </a:prstGeom>
          <a:noFill/>
        </p:spPr>
        <p:txBody>
          <a:bodyPr wrap="none" rtlCol="0">
            <a:spAutoFit/>
          </a:bodyPr>
          <a:lstStyle/>
          <a:p>
            <a:r>
              <a:rPr lang="en-AU" dirty="0">
                <a:solidFill>
                  <a:srgbClr val="004A85"/>
                </a:solidFill>
              </a:rPr>
              <a:t>8 + 8 + 7 – 1 = 22</a:t>
            </a:r>
          </a:p>
        </p:txBody>
      </p:sp>
      <p:sp>
        <p:nvSpPr>
          <p:cNvPr id="37" name="TextBox 36">
            <a:extLst>
              <a:ext uri="{FF2B5EF4-FFF2-40B4-BE49-F238E27FC236}">
                <a16:creationId xmlns:a16="http://schemas.microsoft.com/office/drawing/2014/main" id="{121757D3-3EA4-48BE-8600-71A09F5020AF}"/>
              </a:ext>
            </a:extLst>
          </p:cNvPr>
          <p:cNvSpPr txBox="1"/>
          <p:nvPr/>
        </p:nvSpPr>
        <p:spPr>
          <a:xfrm>
            <a:off x="5463434" y="4087112"/>
            <a:ext cx="1550424" cy="369332"/>
          </a:xfrm>
          <a:prstGeom prst="rect">
            <a:avLst/>
          </a:prstGeom>
          <a:noFill/>
        </p:spPr>
        <p:txBody>
          <a:bodyPr wrap="none" rtlCol="0">
            <a:spAutoFit/>
          </a:bodyPr>
          <a:lstStyle/>
          <a:p>
            <a:r>
              <a:rPr lang="en-AU" dirty="0">
                <a:solidFill>
                  <a:srgbClr val="004A85"/>
                </a:solidFill>
              </a:rPr>
              <a:t>8 + 2 + 1 = 11</a:t>
            </a:r>
          </a:p>
        </p:txBody>
      </p:sp>
      <p:sp>
        <p:nvSpPr>
          <p:cNvPr id="38" name="TextBox 37">
            <a:extLst>
              <a:ext uri="{FF2B5EF4-FFF2-40B4-BE49-F238E27FC236}">
                <a16:creationId xmlns:a16="http://schemas.microsoft.com/office/drawing/2014/main" id="{34686719-68C4-4B9C-B901-B2ED19EE3971}"/>
              </a:ext>
            </a:extLst>
          </p:cNvPr>
          <p:cNvSpPr txBox="1"/>
          <p:nvPr/>
        </p:nvSpPr>
        <p:spPr>
          <a:xfrm>
            <a:off x="5741251" y="4504931"/>
            <a:ext cx="2040943" cy="369332"/>
          </a:xfrm>
          <a:prstGeom prst="rect">
            <a:avLst/>
          </a:prstGeom>
          <a:noFill/>
        </p:spPr>
        <p:txBody>
          <a:bodyPr wrap="none" rtlCol="0">
            <a:spAutoFit/>
          </a:bodyPr>
          <a:lstStyle/>
          <a:p>
            <a:r>
              <a:rPr lang="en-AU" dirty="0">
                <a:solidFill>
                  <a:srgbClr val="004A85"/>
                </a:solidFill>
              </a:rPr>
              <a:t>(8 + 8) x 2 – 1 = 31</a:t>
            </a:r>
          </a:p>
        </p:txBody>
      </p:sp>
      <p:sp>
        <p:nvSpPr>
          <p:cNvPr id="39" name="Multiply 47">
            <a:extLst>
              <a:ext uri="{FF2B5EF4-FFF2-40B4-BE49-F238E27FC236}">
                <a16:creationId xmlns:a16="http://schemas.microsoft.com/office/drawing/2014/main" id="{0E419212-DA97-4DEC-A1A4-84AE60AD3A30}"/>
              </a:ext>
            </a:extLst>
          </p:cNvPr>
          <p:cNvSpPr/>
          <p:nvPr/>
        </p:nvSpPr>
        <p:spPr>
          <a:xfrm>
            <a:off x="7351331" y="1567797"/>
            <a:ext cx="953325" cy="963848"/>
          </a:xfrm>
          <a:prstGeom prst="mathMultiply">
            <a:avLst>
              <a:gd name="adj1" fmla="val 987"/>
            </a:avLst>
          </a:prstGeom>
          <a:ln w="19050"/>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0" name="Multiply 47">
            <a:extLst>
              <a:ext uri="{FF2B5EF4-FFF2-40B4-BE49-F238E27FC236}">
                <a16:creationId xmlns:a16="http://schemas.microsoft.com/office/drawing/2014/main" id="{6A17310D-CF89-4072-A34D-5DEB644FA455}"/>
              </a:ext>
            </a:extLst>
          </p:cNvPr>
          <p:cNvSpPr/>
          <p:nvPr/>
        </p:nvSpPr>
        <p:spPr>
          <a:xfrm>
            <a:off x="7334397" y="896109"/>
            <a:ext cx="953325" cy="963848"/>
          </a:xfrm>
          <a:prstGeom prst="mathMultiply">
            <a:avLst>
              <a:gd name="adj1" fmla="val 987"/>
            </a:avLst>
          </a:prstGeom>
          <a:ln w="19050"/>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1" name="Multiply 47">
            <a:extLst>
              <a:ext uri="{FF2B5EF4-FFF2-40B4-BE49-F238E27FC236}">
                <a16:creationId xmlns:a16="http://schemas.microsoft.com/office/drawing/2014/main" id="{B2AC397C-9073-4460-AC07-D4EC75239A10}"/>
              </a:ext>
            </a:extLst>
          </p:cNvPr>
          <p:cNvSpPr/>
          <p:nvPr/>
        </p:nvSpPr>
        <p:spPr>
          <a:xfrm>
            <a:off x="8006091" y="901752"/>
            <a:ext cx="953325" cy="963848"/>
          </a:xfrm>
          <a:prstGeom prst="mathMultiply">
            <a:avLst>
              <a:gd name="adj1" fmla="val 987"/>
            </a:avLst>
          </a:prstGeom>
          <a:ln w="19050"/>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2" name="Action Button: Go Home 41">
            <a:hlinkClick r:id="rId4" action="ppaction://hlinksldjump" highlightClick="1"/>
            <a:extLst>
              <a:ext uri="{FF2B5EF4-FFF2-40B4-BE49-F238E27FC236}">
                <a16:creationId xmlns:a16="http://schemas.microsoft.com/office/drawing/2014/main" id="{0C2A9CBE-3B22-43BB-AB5D-F29284CF4394}"/>
              </a:ext>
            </a:extLst>
          </p:cNvPr>
          <p:cNvSpPr/>
          <p:nvPr/>
        </p:nvSpPr>
        <p:spPr>
          <a:xfrm>
            <a:off x="8347295" y="6057828"/>
            <a:ext cx="796705" cy="800172"/>
          </a:xfrm>
          <a:prstGeom prst="actionButtonHome">
            <a:avLst/>
          </a:prstGeom>
          <a:solidFill>
            <a:srgbClr val="DDD9D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248493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p:bldP spid="37" grpId="0"/>
      <p:bldP spid="38" grpId="0"/>
      <p:bldP spid="39" grpId="0" animBg="1"/>
      <p:bldP spid="40"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6D02-32A4-4B0C-AEF8-30E2D5C92A3D}"/>
              </a:ext>
            </a:extLst>
          </p:cNvPr>
          <p:cNvSpPr/>
          <p:nvPr/>
        </p:nvSpPr>
        <p:spPr>
          <a:xfrm>
            <a:off x="303621" y="215084"/>
            <a:ext cx="1431802" cy="523220"/>
          </a:xfrm>
          <a:prstGeom prst="rect">
            <a:avLst/>
          </a:prstGeom>
        </p:spPr>
        <p:txBody>
          <a:bodyPr wrap="none">
            <a:spAutoFit/>
          </a:bodyPr>
          <a:lstStyle/>
          <a:p>
            <a:r>
              <a:rPr lang="en-US" sz="2800" dirty="0">
                <a:solidFill>
                  <a:srgbClr val="004A85"/>
                </a:solidFill>
                <a:latin typeface="Calibri" panose="020F0502020204030204" pitchFamily="34" charset="0"/>
              </a:rPr>
              <a:t>NOGGLE</a:t>
            </a:r>
            <a:endParaRPr lang="en-AU" dirty="0">
              <a:solidFill>
                <a:srgbClr val="004A85"/>
              </a:solidFill>
            </a:endParaRPr>
          </a:p>
        </p:txBody>
      </p:sp>
      <p:sp>
        <p:nvSpPr>
          <p:cNvPr id="10" name="Rectangle 9">
            <a:extLst>
              <a:ext uri="{FF2B5EF4-FFF2-40B4-BE49-F238E27FC236}">
                <a16:creationId xmlns:a16="http://schemas.microsoft.com/office/drawing/2014/main" id="{339ABDD9-53D0-44B7-B40D-0E13FD52FEAB}"/>
              </a:ext>
            </a:extLst>
          </p:cNvPr>
          <p:cNvSpPr/>
          <p:nvPr/>
        </p:nvSpPr>
        <p:spPr>
          <a:xfrm>
            <a:off x="303621" y="1057646"/>
            <a:ext cx="5159813" cy="4801314"/>
          </a:xfrm>
          <a:prstGeom prst="rect">
            <a:avLst/>
          </a:prstGeom>
        </p:spPr>
        <p:txBody>
          <a:bodyPr wrap="square">
            <a:spAutoFit/>
          </a:bodyPr>
          <a:lstStyle/>
          <a:p>
            <a:r>
              <a:rPr lang="en-US" b="1" dirty="0">
                <a:solidFill>
                  <a:srgbClr val="004A85"/>
                </a:solidFill>
              </a:rPr>
              <a:t>Materials</a:t>
            </a:r>
            <a:endParaRPr lang="en-AU" dirty="0">
              <a:solidFill>
                <a:srgbClr val="004A85"/>
              </a:solidFill>
            </a:endParaRPr>
          </a:p>
          <a:p>
            <a:r>
              <a:rPr lang="en-US" dirty="0">
                <a:solidFill>
                  <a:srgbClr val="004A85"/>
                </a:solidFill>
              </a:rPr>
              <a:t>9 dice</a:t>
            </a:r>
          </a:p>
          <a:p>
            <a:endParaRPr lang="en-AU" dirty="0">
              <a:solidFill>
                <a:srgbClr val="004A85"/>
              </a:solidFill>
            </a:endParaRPr>
          </a:p>
          <a:p>
            <a:r>
              <a:rPr lang="en-US" b="1" dirty="0">
                <a:solidFill>
                  <a:srgbClr val="004A85"/>
                </a:solidFill>
              </a:rPr>
              <a:t>Instructions</a:t>
            </a:r>
            <a:endParaRPr lang="en-AU" dirty="0">
              <a:solidFill>
                <a:srgbClr val="004A85"/>
              </a:solidFill>
            </a:endParaRPr>
          </a:p>
          <a:p>
            <a:r>
              <a:rPr lang="en-US" dirty="0" err="1">
                <a:solidFill>
                  <a:srgbClr val="004A85"/>
                </a:solidFill>
              </a:rPr>
              <a:t>Noggle</a:t>
            </a:r>
            <a:r>
              <a:rPr lang="en-US" dirty="0">
                <a:solidFill>
                  <a:srgbClr val="004A85"/>
                </a:solidFill>
              </a:rPr>
              <a:t> is a number game that works the same </a:t>
            </a:r>
            <a:br>
              <a:rPr lang="en-US" dirty="0">
                <a:solidFill>
                  <a:srgbClr val="004A85"/>
                </a:solidFill>
              </a:rPr>
            </a:br>
            <a:r>
              <a:rPr lang="en-US" dirty="0">
                <a:solidFill>
                  <a:srgbClr val="004A85"/>
                </a:solidFill>
              </a:rPr>
              <a:t>way as the word game with the </a:t>
            </a:r>
            <a:r>
              <a:rPr lang="en-US" i="1" dirty="0">
                <a:solidFill>
                  <a:srgbClr val="004A85"/>
                </a:solidFill>
              </a:rPr>
              <a:t>similar </a:t>
            </a:r>
            <a:r>
              <a:rPr lang="en-US" dirty="0">
                <a:solidFill>
                  <a:srgbClr val="004A85"/>
                </a:solidFill>
              </a:rPr>
              <a:t>name. </a:t>
            </a:r>
            <a:r>
              <a:rPr lang="en-US" dirty="0">
                <a:solidFill>
                  <a:srgbClr val="004A85"/>
                </a:solidFill>
                <a:sym typeface="Wingdings" panose="05000000000000000000" pitchFamily="2" charset="2"/>
              </a:rPr>
              <a:t></a:t>
            </a:r>
            <a:endParaRPr lang="en-US" dirty="0">
              <a:solidFill>
                <a:srgbClr val="004A85"/>
              </a:solidFill>
            </a:endParaRPr>
          </a:p>
          <a:p>
            <a:endParaRPr lang="en-US" dirty="0">
              <a:solidFill>
                <a:srgbClr val="004A85"/>
              </a:solidFill>
            </a:endParaRPr>
          </a:p>
          <a:p>
            <a:r>
              <a:rPr lang="en-US" dirty="0">
                <a:solidFill>
                  <a:srgbClr val="004A85"/>
                </a:solidFill>
              </a:rPr>
              <a:t>Roll the 9 dice and arrange them as a 3 x 3 array. </a:t>
            </a:r>
          </a:p>
          <a:p>
            <a:endParaRPr lang="en-US" dirty="0">
              <a:solidFill>
                <a:srgbClr val="004A85"/>
              </a:solidFill>
            </a:endParaRPr>
          </a:p>
          <a:p>
            <a:r>
              <a:rPr lang="en-US" dirty="0">
                <a:solidFill>
                  <a:srgbClr val="004A85"/>
                </a:solidFill>
              </a:rPr>
              <a:t>Players use some or all of the numbers and the four operations (i.e. +, -, x and </a:t>
            </a:r>
            <a:r>
              <a:rPr lang="en-US" dirty="0">
                <a:solidFill>
                  <a:srgbClr val="004A85"/>
                </a:solidFill>
                <a:sym typeface="Symbol" panose="05050102010706020507" pitchFamily="18" charset="2"/>
              </a:rPr>
              <a:t></a:t>
            </a:r>
            <a:r>
              <a:rPr lang="en-US" dirty="0">
                <a:solidFill>
                  <a:srgbClr val="004A85"/>
                </a:solidFill>
              </a:rPr>
              <a:t>) to get as close to an agreed target (e.g. 50) as possible. </a:t>
            </a:r>
            <a:endParaRPr lang="en-AU" dirty="0">
              <a:solidFill>
                <a:srgbClr val="004A85"/>
              </a:solidFill>
            </a:endParaRPr>
          </a:p>
          <a:p>
            <a:endParaRPr lang="en-US" dirty="0">
              <a:solidFill>
                <a:srgbClr val="004A85"/>
              </a:solidFill>
            </a:endParaRPr>
          </a:p>
          <a:p>
            <a:r>
              <a:rPr lang="en-US" dirty="0">
                <a:solidFill>
                  <a:srgbClr val="004A85"/>
                </a:solidFill>
              </a:rPr>
              <a:t>The first player to reach the target number </a:t>
            </a:r>
            <a:r>
              <a:rPr lang="en-US" b="1" dirty="0">
                <a:solidFill>
                  <a:schemeClr val="accent2"/>
                </a:solidFill>
              </a:rPr>
              <a:t>exactly </a:t>
            </a:r>
            <a:r>
              <a:rPr lang="en-US" dirty="0">
                <a:solidFill>
                  <a:srgbClr val="004A85"/>
                </a:solidFill>
              </a:rPr>
              <a:t>scores 10 points. If neither player reaches the target, the player who is closest receives 10 points minus the number they are away from the target.</a:t>
            </a:r>
          </a:p>
        </p:txBody>
      </p:sp>
      <p:pic>
        <p:nvPicPr>
          <p:cNvPr id="2" name="Picture 1">
            <a:extLst>
              <a:ext uri="{FF2B5EF4-FFF2-40B4-BE49-F238E27FC236}">
                <a16:creationId xmlns:a16="http://schemas.microsoft.com/office/drawing/2014/main" id="{D5475707-0DE2-4C38-9D88-0261FFFB201C}"/>
              </a:ext>
            </a:extLst>
          </p:cNvPr>
          <p:cNvPicPr>
            <a:picLocks noChangeAspect="1"/>
          </p:cNvPicPr>
          <p:nvPr/>
        </p:nvPicPr>
        <p:blipFill>
          <a:blip r:embed="rId2"/>
          <a:stretch>
            <a:fillRect/>
          </a:stretch>
        </p:blipFill>
        <p:spPr>
          <a:xfrm>
            <a:off x="6024205" y="338931"/>
            <a:ext cx="2816174" cy="2761171"/>
          </a:xfrm>
          <a:prstGeom prst="rect">
            <a:avLst/>
          </a:prstGeom>
        </p:spPr>
      </p:pic>
    </p:spTree>
    <p:extLst>
      <p:ext uri="{BB962C8B-B14F-4D97-AF65-F5344CB8AC3E}">
        <p14:creationId xmlns:p14="http://schemas.microsoft.com/office/powerpoint/2010/main" val="4024705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6D02-32A4-4B0C-AEF8-30E2D5C92A3D}"/>
              </a:ext>
            </a:extLst>
          </p:cNvPr>
          <p:cNvSpPr/>
          <p:nvPr/>
        </p:nvSpPr>
        <p:spPr>
          <a:xfrm>
            <a:off x="303621" y="215084"/>
            <a:ext cx="3365152" cy="523220"/>
          </a:xfrm>
          <a:prstGeom prst="rect">
            <a:avLst/>
          </a:prstGeom>
        </p:spPr>
        <p:txBody>
          <a:bodyPr wrap="none">
            <a:spAutoFit/>
          </a:bodyPr>
          <a:lstStyle/>
          <a:p>
            <a:r>
              <a:rPr lang="en-US" sz="2800" b="1" dirty="0">
                <a:solidFill>
                  <a:schemeClr val="accent2"/>
                </a:solidFill>
                <a:latin typeface="Calibri" panose="020F0502020204030204" pitchFamily="34" charset="0"/>
              </a:rPr>
              <a:t>POWERBALL </a:t>
            </a:r>
            <a:r>
              <a:rPr lang="en-US" sz="2800" dirty="0">
                <a:solidFill>
                  <a:srgbClr val="004A85"/>
                </a:solidFill>
                <a:latin typeface="Calibri" panose="020F0502020204030204" pitchFamily="34" charset="0"/>
              </a:rPr>
              <a:t>NOGGLE</a:t>
            </a:r>
            <a:endParaRPr lang="en-AU" dirty="0">
              <a:solidFill>
                <a:srgbClr val="004A85"/>
              </a:solidFill>
            </a:endParaRPr>
          </a:p>
        </p:txBody>
      </p:sp>
      <p:sp>
        <p:nvSpPr>
          <p:cNvPr id="10" name="Rectangle 9">
            <a:extLst>
              <a:ext uri="{FF2B5EF4-FFF2-40B4-BE49-F238E27FC236}">
                <a16:creationId xmlns:a16="http://schemas.microsoft.com/office/drawing/2014/main" id="{339ABDD9-53D0-44B7-B40D-0E13FD52FEAB}"/>
              </a:ext>
            </a:extLst>
          </p:cNvPr>
          <p:cNvSpPr/>
          <p:nvPr/>
        </p:nvSpPr>
        <p:spPr>
          <a:xfrm>
            <a:off x="303621" y="1057646"/>
            <a:ext cx="5363401" cy="4524315"/>
          </a:xfrm>
          <a:prstGeom prst="rect">
            <a:avLst/>
          </a:prstGeom>
        </p:spPr>
        <p:txBody>
          <a:bodyPr wrap="square">
            <a:spAutoFit/>
          </a:bodyPr>
          <a:lstStyle/>
          <a:p>
            <a:r>
              <a:rPr lang="en-US" b="1" dirty="0">
                <a:solidFill>
                  <a:srgbClr val="004A85"/>
                </a:solidFill>
              </a:rPr>
              <a:t>Materials</a:t>
            </a:r>
            <a:endParaRPr lang="en-AU" dirty="0">
              <a:solidFill>
                <a:srgbClr val="004A85"/>
              </a:solidFill>
            </a:endParaRPr>
          </a:p>
          <a:p>
            <a:r>
              <a:rPr lang="en-US" dirty="0">
                <a:solidFill>
                  <a:srgbClr val="004A85"/>
                </a:solidFill>
              </a:rPr>
              <a:t>9 dice</a:t>
            </a:r>
          </a:p>
          <a:p>
            <a:endParaRPr lang="en-AU" dirty="0">
              <a:solidFill>
                <a:srgbClr val="004A85"/>
              </a:solidFill>
            </a:endParaRPr>
          </a:p>
          <a:p>
            <a:r>
              <a:rPr lang="en-US" b="1" dirty="0">
                <a:solidFill>
                  <a:srgbClr val="004A85"/>
                </a:solidFill>
              </a:rPr>
              <a:t>Instructions</a:t>
            </a:r>
            <a:endParaRPr lang="en-AU" dirty="0">
              <a:solidFill>
                <a:srgbClr val="004A85"/>
              </a:solidFill>
            </a:endParaRPr>
          </a:p>
          <a:p>
            <a:r>
              <a:rPr lang="en-US" dirty="0" err="1">
                <a:solidFill>
                  <a:srgbClr val="004A85"/>
                </a:solidFill>
              </a:rPr>
              <a:t>Noggle</a:t>
            </a:r>
            <a:r>
              <a:rPr lang="en-US" dirty="0">
                <a:solidFill>
                  <a:srgbClr val="004A85"/>
                </a:solidFill>
              </a:rPr>
              <a:t> is a number game that works the same </a:t>
            </a:r>
            <a:br>
              <a:rPr lang="en-US" dirty="0">
                <a:solidFill>
                  <a:srgbClr val="004A85"/>
                </a:solidFill>
              </a:rPr>
            </a:br>
            <a:r>
              <a:rPr lang="en-US" dirty="0">
                <a:solidFill>
                  <a:srgbClr val="004A85"/>
                </a:solidFill>
              </a:rPr>
              <a:t>way as the word game with the </a:t>
            </a:r>
            <a:r>
              <a:rPr lang="en-US" i="1" dirty="0">
                <a:solidFill>
                  <a:srgbClr val="004A85"/>
                </a:solidFill>
              </a:rPr>
              <a:t>similar </a:t>
            </a:r>
            <a:r>
              <a:rPr lang="en-US" dirty="0">
                <a:solidFill>
                  <a:srgbClr val="004A85"/>
                </a:solidFill>
              </a:rPr>
              <a:t>name. </a:t>
            </a:r>
            <a:r>
              <a:rPr lang="en-US" dirty="0">
                <a:solidFill>
                  <a:srgbClr val="004A85"/>
                </a:solidFill>
                <a:sym typeface="Wingdings" panose="05000000000000000000" pitchFamily="2" charset="2"/>
              </a:rPr>
              <a:t></a:t>
            </a:r>
            <a:endParaRPr lang="en-US" dirty="0">
              <a:solidFill>
                <a:srgbClr val="004A85"/>
              </a:solidFill>
            </a:endParaRPr>
          </a:p>
          <a:p>
            <a:endParaRPr lang="en-US" dirty="0">
              <a:solidFill>
                <a:srgbClr val="004A85"/>
              </a:solidFill>
            </a:endParaRPr>
          </a:p>
          <a:p>
            <a:r>
              <a:rPr lang="en-US" dirty="0">
                <a:solidFill>
                  <a:srgbClr val="004A85"/>
                </a:solidFill>
              </a:rPr>
              <a:t>Roll the 9 dice and arrange them as a 3 x 3 array. </a:t>
            </a:r>
          </a:p>
          <a:p>
            <a:endParaRPr lang="en-US" dirty="0">
              <a:solidFill>
                <a:srgbClr val="004A85"/>
              </a:solidFill>
            </a:endParaRPr>
          </a:p>
          <a:p>
            <a:r>
              <a:rPr lang="en-US" dirty="0">
                <a:solidFill>
                  <a:srgbClr val="004A85"/>
                </a:solidFill>
              </a:rPr>
              <a:t>Players use some or all of the numbers and the four operations (i.e. +, -, x and </a:t>
            </a:r>
            <a:r>
              <a:rPr lang="en-US" dirty="0">
                <a:solidFill>
                  <a:srgbClr val="004A85"/>
                </a:solidFill>
                <a:sym typeface="Symbol" panose="05050102010706020507" pitchFamily="18" charset="2"/>
              </a:rPr>
              <a:t></a:t>
            </a:r>
            <a:r>
              <a:rPr lang="en-US" dirty="0">
                <a:solidFill>
                  <a:srgbClr val="004A85"/>
                </a:solidFill>
              </a:rPr>
              <a:t>) to get as close to an agreed target (e.g. 50) as possible. </a:t>
            </a:r>
            <a:endParaRPr lang="en-AU" dirty="0">
              <a:solidFill>
                <a:srgbClr val="004A85"/>
              </a:solidFill>
            </a:endParaRPr>
          </a:p>
          <a:p>
            <a:endParaRPr lang="en-US" dirty="0">
              <a:solidFill>
                <a:srgbClr val="004A85"/>
              </a:solidFill>
            </a:endParaRPr>
          </a:p>
          <a:p>
            <a:r>
              <a:rPr lang="en-US" dirty="0">
                <a:solidFill>
                  <a:srgbClr val="004A85"/>
                </a:solidFill>
              </a:rPr>
              <a:t>In this variation, players </a:t>
            </a:r>
            <a:r>
              <a:rPr lang="en-US" b="1" dirty="0">
                <a:solidFill>
                  <a:schemeClr val="accent2"/>
                </a:solidFill>
              </a:rPr>
              <a:t>must </a:t>
            </a:r>
            <a:r>
              <a:rPr lang="en-US" dirty="0">
                <a:solidFill>
                  <a:srgbClr val="004A85"/>
                </a:solidFill>
              </a:rPr>
              <a:t>use the number on the central die. </a:t>
            </a:r>
            <a:r>
              <a:rPr lang="en-US" b="1" dirty="0">
                <a:solidFill>
                  <a:srgbClr val="004A85"/>
                </a:solidFill>
              </a:rPr>
              <a:t>Hint: </a:t>
            </a:r>
            <a:r>
              <a:rPr lang="en-US" dirty="0">
                <a:solidFill>
                  <a:srgbClr val="004A85"/>
                </a:solidFill>
              </a:rPr>
              <a:t>Use a different </a:t>
            </a:r>
            <a:r>
              <a:rPr lang="en-US" dirty="0" err="1">
                <a:solidFill>
                  <a:srgbClr val="004A85"/>
                </a:solidFill>
              </a:rPr>
              <a:t>colour</a:t>
            </a:r>
            <a:r>
              <a:rPr lang="en-US" dirty="0">
                <a:solidFill>
                  <a:srgbClr val="004A85"/>
                </a:solidFill>
              </a:rPr>
              <a:t> die so players cannot simply move any number to the </a:t>
            </a:r>
            <a:r>
              <a:rPr lang="en-US" dirty="0" err="1">
                <a:solidFill>
                  <a:srgbClr val="004A85"/>
                </a:solidFill>
              </a:rPr>
              <a:t>centre</a:t>
            </a:r>
            <a:r>
              <a:rPr lang="en-US" dirty="0">
                <a:solidFill>
                  <a:srgbClr val="004A85"/>
                </a:solidFill>
              </a:rPr>
              <a:t>. </a:t>
            </a:r>
          </a:p>
        </p:txBody>
      </p:sp>
      <p:sp>
        <p:nvSpPr>
          <p:cNvPr id="42" name="Action Button: Go Home 41">
            <a:hlinkClick r:id="rId2" action="ppaction://hlinksldjump" highlightClick="1"/>
            <a:extLst>
              <a:ext uri="{FF2B5EF4-FFF2-40B4-BE49-F238E27FC236}">
                <a16:creationId xmlns:a16="http://schemas.microsoft.com/office/drawing/2014/main" id="{0C2A9CBE-3B22-43BB-AB5D-F29284CF4394}"/>
              </a:ext>
            </a:extLst>
          </p:cNvPr>
          <p:cNvSpPr/>
          <p:nvPr/>
        </p:nvSpPr>
        <p:spPr>
          <a:xfrm>
            <a:off x="8347295" y="6057828"/>
            <a:ext cx="796705" cy="800172"/>
          </a:xfrm>
          <a:prstGeom prst="actionButtonHome">
            <a:avLst/>
          </a:prstGeom>
          <a:solidFill>
            <a:srgbClr val="DDD9D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2" name="Picture 1">
            <a:extLst>
              <a:ext uri="{FF2B5EF4-FFF2-40B4-BE49-F238E27FC236}">
                <a16:creationId xmlns:a16="http://schemas.microsoft.com/office/drawing/2014/main" id="{D5475707-0DE2-4C38-9D88-0261FFFB201C}"/>
              </a:ext>
            </a:extLst>
          </p:cNvPr>
          <p:cNvPicPr>
            <a:picLocks noChangeAspect="1"/>
          </p:cNvPicPr>
          <p:nvPr/>
        </p:nvPicPr>
        <p:blipFill>
          <a:blip r:embed="rId3"/>
          <a:stretch>
            <a:fillRect/>
          </a:stretch>
        </p:blipFill>
        <p:spPr>
          <a:xfrm>
            <a:off x="6024205" y="338931"/>
            <a:ext cx="2816174" cy="2761171"/>
          </a:xfrm>
          <a:prstGeom prst="rect">
            <a:avLst/>
          </a:prstGeom>
        </p:spPr>
      </p:pic>
    </p:spTree>
    <p:extLst>
      <p:ext uri="{BB962C8B-B14F-4D97-AF65-F5344CB8AC3E}">
        <p14:creationId xmlns:p14="http://schemas.microsoft.com/office/powerpoint/2010/main" val="3722842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6D02-32A4-4B0C-AEF8-30E2D5C92A3D}"/>
              </a:ext>
            </a:extLst>
          </p:cNvPr>
          <p:cNvSpPr/>
          <p:nvPr/>
        </p:nvSpPr>
        <p:spPr>
          <a:xfrm>
            <a:off x="303621" y="215084"/>
            <a:ext cx="3766159" cy="523220"/>
          </a:xfrm>
          <a:prstGeom prst="rect">
            <a:avLst/>
          </a:prstGeom>
        </p:spPr>
        <p:txBody>
          <a:bodyPr wrap="none">
            <a:spAutoFit/>
          </a:bodyPr>
          <a:lstStyle/>
          <a:p>
            <a:r>
              <a:rPr lang="en-US" sz="2800" dirty="0">
                <a:solidFill>
                  <a:srgbClr val="004A85"/>
                </a:solidFill>
                <a:latin typeface="Calibri" panose="020F0502020204030204" pitchFamily="34" charset="0"/>
                <a:cs typeface="Calibri" panose="020F0502020204030204" pitchFamily="34" charset="0"/>
              </a:rPr>
              <a:t>Chicken Nugget Problem</a:t>
            </a:r>
            <a:endParaRPr lang="en-AU" dirty="0">
              <a:solidFill>
                <a:srgbClr val="004A85"/>
              </a:solidFill>
            </a:endParaRPr>
          </a:p>
        </p:txBody>
      </p:sp>
      <p:sp>
        <p:nvSpPr>
          <p:cNvPr id="10" name="Rectangle 9">
            <a:extLst>
              <a:ext uri="{FF2B5EF4-FFF2-40B4-BE49-F238E27FC236}">
                <a16:creationId xmlns:a16="http://schemas.microsoft.com/office/drawing/2014/main" id="{339ABDD9-53D0-44B7-B40D-0E13FD52FEAB}"/>
              </a:ext>
            </a:extLst>
          </p:cNvPr>
          <p:cNvSpPr/>
          <p:nvPr/>
        </p:nvSpPr>
        <p:spPr>
          <a:xfrm>
            <a:off x="303621" y="1057646"/>
            <a:ext cx="5318246" cy="2308324"/>
          </a:xfrm>
          <a:prstGeom prst="rect">
            <a:avLst/>
          </a:prstGeom>
        </p:spPr>
        <p:txBody>
          <a:bodyPr wrap="square">
            <a:spAutoFit/>
          </a:bodyPr>
          <a:lstStyle/>
          <a:p>
            <a:r>
              <a:rPr lang="en-US" dirty="0">
                <a:solidFill>
                  <a:srgbClr val="004A85"/>
                </a:solidFill>
              </a:rPr>
              <a:t>The chicken nugget problem caused mathematicians a real stomach ache until they worked out that there is a maximum number of nuggets that cannot be purchased in a single transaction!</a:t>
            </a:r>
            <a:endParaRPr lang="en-AU" dirty="0">
              <a:solidFill>
                <a:srgbClr val="004A85"/>
              </a:solidFill>
            </a:endParaRPr>
          </a:p>
          <a:p>
            <a:endParaRPr lang="en-US" dirty="0"/>
          </a:p>
          <a:p>
            <a:r>
              <a:rPr lang="en-US" dirty="0">
                <a:solidFill>
                  <a:srgbClr val="004A85"/>
                </a:solidFill>
              </a:rPr>
              <a:t>Say nuggets can only be bought in packs of 4 and/or 7. </a:t>
            </a:r>
          </a:p>
          <a:p>
            <a:endParaRPr lang="en-US" dirty="0">
              <a:solidFill>
                <a:srgbClr val="004A85"/>
              </a:solidFill>
            </a:endParaRPr>
          </a:p>
          <a:p>
            <a:r>
              <a:rPr lang="en-US" dirty="0">
                <a:solidFill>
                  <a:srgbClr val="004A85"/>
                </a:solidFill>
              </a:rPr>
              <a:t>What is the </a:t>
            </a:r>
            <a:r>
              <a:rPr lang="en-US" b="1" dirty="0">
                <a:solidFill>
                  <a:schemeClr val="accent2"/>
                </a:solidFill>
              </a:rPr>
              <a:t>largest </a:t>
            </a:r>
            <a:r>
              <a:rPr lang="en-US" dirty="0">
                <a:solidFill>
                  <a:srgbClr val="004A85"/>
                </a:solidFill>
              </a:rPr>
              <a:t>number it is impossible to buy?</a:t>
            </a:r>
          </a:p>
        </p:txBody>
      </p:sp>
      <p:pic>
        <p:nvPicPr>
          <p:cNvPr id="15" name="Picture 14" descr="Chicken Nuggets, Food, Fried, Fast Food, Junk Food">
            <a:extLst>
              <a:ext uri="{FF2B5EF4-FFF2-40B4-BE49-F238E27FC236}">
                <a16:creationId xmlns:a16="http://schemas.microsoft.com/office/drawing/2014/main" id="{5691A806-2DB4-46B2-98CD-9498C5C36F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8066" y="215084"/>
            <a:ext cx="3112313" cy="2666019"/>
          </a:xfrm>
          <a:prstGeom prst="rect">
            <a:avLst/>
          </a:prstGeom>
          <a:noFill/>
          <a:ln>
            <a:noFill/>
          </a:ln>
        </p:spPr>
      </p:pic>
    </p:spTree>
    <p:extLst>
      <p:ext uri="{BB962C8B-B14F-4D97-AF65-F5344CB8AC3E}">
        <p14:creationId xmlns:p14="http://schemas.microsoft.com/office/powerpoint/2010/main" val="4216613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6D02-32A4-4B0C-AEF8-30E2D5C92A3D}"/>
              </a:ext>
            </a:extLst>
          </p:cNvPr>
          <p:cNvSpPr/>
          <p:nvPr/>
        </p:nvSpPr>
        <p:spPr>
          <a:xfrm>
            <a:off x="303621" y="215084"/>
            <a:ext cx="3766159" cy="523220"/>
          </a:xfrm>
          <a:prstGeom prst="rect">
            <a:avLst/>
          </a:prstGeom>
        </p:spPr>
        <p:txBody>
          <a:bodyPr wrap="none">
            <a:spAutoFit/>
          </a:bodyPr>
          <a:lstStyle/>
          <a:p>
            <a:r>
              <a:rPr lang="en-US" sz="2800" dirty="0">
                <a:solidFill>
                  <a:srgbClr val="004A85"/>
                </a:solidFill>
                <a:latin typeface="Calibri" panose="020F0502020204030204" pitchFamily="34" charset="0"/>
                <a:cs typeface="Calibri" panose="020F0502020204030204" pitchFamily="34" charset="0"/>
              </a:rPr>
              <a:t>Chicken Nugget Problem</a:t>
            </a:r>
            <a:endParaRPr lang="en-AU" dirty="0">
              <a:solidFill>
                <a:srgbClr val="004A85"/>
              </a:solidFill>
            </a:endParaRPr>
          </a:p>
        </p:txBody>
      </p:sp>
      <p:sp>
        <p:nvSpPr>
          <p:cNvPr id="10" name="Rectangle 9">
            <a:extLst>
              <a:ext uri="{FF2B5EF4-FFF2-40B4-BE49-F238E27FC236}">
                <a16:creationId xmlns:a16="http://schemas.microsoft.com/office/drawing/2014/main" id="{339ABDD9-53D0-44B7-B40D-0E13FD52FEAB}"/>
              </a:ext>
            </a:extLst>
          </p:cNvPr>
          <p:cNvSpPr/>
          <p:nvPr/>
        </p:nvSpPr>
        <p:spPr>
          <a:xfrm>
            <a:off x="303621" y="1057646"/>
            <a:ext cx="5318246" cy="4524315"/>
          </a:xfrm>
          <a:prstGeom prst="rect">
            <a:avLst/>
          </a:prstGeom>
        </p:spPr>
        <p:txBody>
          <a:bodyPr wrap="square">
            <a:spAutoFit/>
          </a:bodyPr>
          <a:lstStyle/>
          <a:p>
            <a:r>
              <a:rPr lang="en-US" dirty="0">
                <a:solidFill>
                  <a:srgbClr val="004A85"/>
                </a:solidFill>
              </a:rPr>
              <a:t>The chicken nugget problem caused mathematicians a real stomach ache until they worked out that there is a maximum number of nuggets that cannot be purchased in a single transaction!</a:t>
            </a:r>
            <a:endParaRPr lang="en-AU" dirty="0">
              <a:solidFill>
                <a:srgbClr val="004A85"/>
              </a:solidFill>
            </a:endParaRPr>
          </a:p>
          <a:p>
            <a:endParaRPr lang="en-US" dirty="0"/>
          </a:p>
          <a:p>
            <a:r>
              <a:rPr lang="en-US" dirty="0">
                <a:solidFill>
                  <a:srgbClr val="004A85"/>
                </a:solidFill>
              </a:rPr>
              <a:t>Say nuggets can only be bought in packs of 4 and/or 7. </a:t>
            </a:r>
          </a:p>
          <a:p>
            <a:endParaRPr lang="en-US" dirty="0">
              <a:solidFill>
                <a:srgbClr val="004A85"/>
              </a:solidFill>
            </a:endParaRPr>
          </a:p>
          <a:p>
            <a:r>
              <a:rPr lang="en-US" dirty="0">
                <a:solidFill>
                  <a:srgbClr val="004A85"/>
                </a:solidFill>
              </a:rPr>
              <a:t>What is the </a:t>
            </a:r>
            <a:r>
              <a:rPr lang="en-US" b="1" dirty="0">
                <a:solidFill>
                  <a:schemeClr val="accent2"/>
                </a:solidFill>
              </a:rPr>
              <a:t>largest </a:t>
            </a:r>
            <a:r>
              <a:rPr lang="en-US" dirty="0">
                <a:solidFill>
                  <a:srgbClr val="004A85"/>
                </a:solidFill>
              </a:rPr>
              <a:t>number it is impossible to buy?</a:t>
            </a:r>
          </a:p>
          <a:p>
            <a:endParaRPr lang="en-US" dirty="0">
              <a:solidFill>
                <a:srgbClr val="004A85"/>
              </a:solidFill>
            </a:endParaRPr>
          </a:p>
          <a:p>
            <a:r>
              <a:rPr lang="en-US" dirty="0">
                <a:solidFill>
                  <a:srgbClr val="004A85"/>
                </a:solidFill>
              </a:rPr>
              <a:t>Clearly it is </a:t>
            </a:r>
            <a:r>
              <a:rPr lang="en-US" b="1" dirty="0">
                <a:solidFill>
                  <a:schemeClr val="accent2"/>
                </a:solidFill>
              </a:rPr>
              <a:t>not </a:t>
            </a:r>
            <a:r>
              <a:rPr lang="en-US" dirty="0">
                <a:solidFill>
                  <a:srgbClr val="004A85"/>
                </a:solidFill>
              </a:rPr>
              <a:t>possible to purchase 1, 2 or 3 nuggets. </a:t>
            </a:r>
          </a:p>
          <a:p>
            <a:r>
              <a:rPr lang="en-US" dirty="0">
                <a:solidFill>
                  <a:srgbClr val="004A85"/>
                </a:solidFill>
              </a:rPr>
              <a:t>It is also </a:t>
            </a:r>
            <a:r>
              <a:rPr lang="en-US" b="1" dirty="0">
                <a:solidFill>
                  <a:schemeClr val="accent2"/>
                </a:solidFill>
              </a:rPr>
              <a:t>not</a:t>
            </a:r>
            <a:r>
              <a:rPr lang="en-US" dirty="0">
                <a:solidFill>
                  <a:srgbClr val="004A85"/>
                </a:solidFill>
              </a:rPr>
              <a:t> possible to purchase 5 or 6. </a:t>
            </a:r>
          </a:p>
          <a:p>
            <a:r>
              <a:rPr lang="en-US" dirty="0">
                <a:solidFill>
                  <a:srgbClr val="004A85"/>
                </a:solidFill>
              </a:rPr>
              <a:t>It is possible to purchase 8 nuggets but </a:t>
            </a:r>
            <a:r>
              <a:rPr lang="en-US" b="1" dirty="0">
                <a:solidFill>
                  <a:schemeClr val="accent2"/>
                </a:solidFill>
              </a:rPr>
              <a:t>not</a:t>
            </a:r>
            <a:r>
              <a:rPr lang="en-US" dirty="0">
                <a:solidFill>
                  <a:srgbClr val="004A85"/>
                </a:solidFill>
              </a:rPr>
              <a:t> 9 or 10. </a:t>
            </a:r>
          </a:p>
          <a:p>
            <a:r>
              <a:rPr lang="en-US" dirty="0">
                <a:solidFill>
                  <a:srgbClr val="004A85"/>
                </a:solidFill>
              </a:rPr>
              <a:t>It is possible to purchase 11 or 12 nuggets, but </a:t>
            </a:r>
            <a:r>
              <a:rPr lang="en-US" b="1" dirty="0">
                <a:solidFill>
                  <a:schemeClr val="accent2"/>
                </a:solidFill>
              </a:rPr>
              <a:t>not</a:t>
            </a:r>
            <a:r>
              <a:rPr lang="en-US" dirty="0">
                <a:solidFill>
                  <a:srgbClr val="004A85"/>
                </a:solidFill>
              </a:rPr>
              <a:t> 13. </a:t>
            </a:r>
          </a:p>
          <a:p>
            <a:r>
              <a:rPr lang="en-US" dirty="0">
                <a:solidFill>
                  <a:srgbClr val="004A85"/>
                </a:solidFill>
              </a:rPr>
              <a:t>It is possible to purchase 14 nuggets, but </a:t>
            </a:r>
            <a:r>
              <a:rPr lang="en-US" b="1" dirty="0">
                <a:solidFill>
                  <a:schemeClr val="accent2"/>
                </a:solidFill>
              </a:rPr>
              <a:t>not</a:t>
            </a:r>
            <a:r>
              <a:rPr lang="en-US" dirty="0">
                <a:solidFill>
                  <a:srgbClr val="004A85"/>
                </a:solidFill>
              </a:rPr>
              <a:t> 15. </a:t>
            </a:r>
          </a:p>
          <a:p>
            <a:r>
              <a:rPr lang="en-US" dirty="0">
                <a:solidFill>
                  <a:srgbClr val="004A85"/>
                </a:solidFill>
              </a:rPr>
              <a:t>It is possible to purchase 16 nuggets, but </a:t>
            </a:r>
            <a:r>
              <a:rPr lang="en-US" b="1" dirty="0">
                <a:solidFill>
                  <a:schemeClr val="accent2"/>
                </a:solidFill>
              </a:rPr>
              <a:t>not</a:t>
            </a:r>
            <a:r>
              <a:rPr lang="en-US" dirty="0">
                <a:solidFill>
                  <a:srgbClr val="004A85"/>
                </a:solidFill>
              </a:rPr>
              <a:t> 17. </a:t>
            </a:r>
          </a:p>
          <a:p>
            <a:r>
              <a:rPr lang="en-US" dirty="0">
                <a:solidFill>
                  <a:srgbClr val="004A85"/>
                </a:solidFill>
              </a:rPr>
              <a:t>It is possible to purchase 18, 19, 20 or 21 nuggets…</a:t>
            </a:r>
          </a:p>
        </p:txBody>
      </p:sp>
      <p:sp>
        <p:nvSpPr>
          <p:cNvPr id="42" name="Action Button: Go Home 41">
            <a:hlinkClick r:id="rId2" action="ppaction://hlinksldjump" highlightClick="1"/>
            <a:extLst>
              <a:ext uri="{FF2B5EF4-FFF2-40B4-BE49-F238E27FC236}">
                <a16:creationId xmlns:a16="http://schemas.microsoft.com/office/drawing/2014/main" id="{0C2A9CBE-3B22-43BB-AB5D-F29284CF4394}"/>
              </a:ext>
            </a:extLst>
          </p:cNvPr>
          <p:cNvSpPr/>
          <p:nvPr/>
        </p:nvSpPr>
        <p:spPr>
          <a:xfrm>
            <a:off x="8347295" y="6057828"/>
            <a:ext cx="796705" cy="800172"/>
          </a:xfrm>
          <a:prstGeom prst="actionButtonHome">
            <a:avLst/>
          </a:prstGeom>
          <a:solidFill>
            <a:srgbClr val="DDD9D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5" name="Picture 14" descr="Chicken Nuggets, Food, Fried, Fast Food, Junk Food">
            <a:extLst>
              <a:ext uri="{FF2B5EF4-FFF2-40B4-BE49-F238E27FC236}">
                <a16:creationId xmlns:a16="http://schemas.microsoft.com/office/drawing/2014/main" id="{5691A806-2DB4-46B2-98CD-9498C5C36F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066" y="215084"/>
            <a:ext cx="3112313" cy="2666019"/>
          </a:xfrm>
          <a:prstGeom prst="rect">
            <a:avLst/>
          </a:prstGeom>
          <a:noFill/>
          <a:ln>
            <a:noFill/>
          </a:ln>
        </p:spPr>
      </p:pic>
    </p:spTree>
    <p:extLst>
      <p:ext uri="{BB962C8B-B14F-4D97-AF65-F5344CB8AC3E}">
        <p14:creationId xmlns:p14="http://schemas.microsoft.com/office/powerpoint/2010/main" val="137623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wipe(left)">
                                      <p:cBhvr>
                                        <p:cTn id="7" dur="500"/>
                                        <p:tgtEl>
                                          <p:spTgt spid="1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8" end="8"/>
                                            </p:txEl>
                                          </p:spTgt>
                                        </p:tgtEl>
                                        <p:attrNameLst>
                                          <p:attrName>style.visibility</p:attrName>
                                        </p:attrNameLst>
                                      </p:cBhvr>
                                      <p:to>
                                        <p:strVal val="visible"/>
                                      </p:to>
                                    </p:set>
                                    <p:animEffect transition="in" filter="wipe(left)">
                                      <p:cBhvr>
                                        <p:cTn id="12" dur="500"/>
                                        <p:tgtEl>
                                          <p:spTgt spid="10">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9" end="9"/>
                                            </p:txEl>
                                          </p:spTgt>
                                        </p:tgtEl>
                                        <p:attrNameLst>
                                          <p:attrName>style.visibility</p:attrName>
                                        </p:attrNameLst>
                                      </p:cBhvr>
                                      <p:to>
                                        <p:strVal val="visible"/>
                                      </p:to>
                                    </p:set>
                                    <p:animEffect transition="in" filter="wipe(left)">
                                      <p:cBhvr>
                                        <p:cTn id="17" dur="500"/>
                                        <p:tgtEl>
                                          <p:spTgt spid="10">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10" end="10"/>
                                            </p:txEl>
                                          </p:spTgt>
                                        </p:tgtEl>
                                        <p:attrNameLst>
                                          <p:attrName>style.visibility</p:attrName>
                                        </p:attrNameLst>
                                      </p:cBhvr>
                                      <p:to>
                                        <p:strVal val="visible"/>
                                      </p:to>
                                    </p:set>
                                    <p:animEffect transition="in" filter="wipe(left)">
                                      <p:cBhvr>
                                        <p:cTn id="22" dur="500"/>
                                        <p:tgtEl>
                                          <p:spTgt spid="10">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animEffect transition="in" filter="wipe(left)">
                                      <p:cBhvr>
                                        <p:cTn id="27" dur="500"/>
                                        <p:tgtEl>
                                          <p:spTgt spid="10">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12" end="12"/>
                                            </p:txEl>
                                          </p:spTgt>
                                        </p:tgtEl>
                                        <p:attrNameLst>
                                          <p:attrName>style.visibility</p:attrName>
                                        </p:attrNameLst>
                                      </p:cBhvr>
                                      <p:to>
                                        <p:strVal val="visible"/>
                                      </p:to>
                                    </p:set>
                                    <p:animEffect transition="in" filter="wipe(left)">
                                      <p:cBhvr>
                                        <p:cTn id="32"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6D02-32A4-4B0C-AEF8-30E2D5C92A3D}"/>
              </a:ext>
            </a:extLst>
          </p:cNvPr>
          <p:cNvSpPr/>
          <p:nvPr/>
        </p:nvSpPr>
        <p:spPr>
          <a:xfrm>
            <a:off x="303621" y="215084"/>
            <a:ext cx="1476686" cy="523220"/>
          </a:xfrm>
          <a:prstGeom prst="rect">
            <a:avLst/>
          </a:prstGeom>
        </p:spPr>
        <p:txBody>
          <a:bodyPr wrap="none">
            <a:spAutoFit/>
          </a:bodyPr>
          <a:lstStyle/>
          <a:p>
            <a:r>
              <a:rPr lang="en-US" sz="2800" dirty="0">
                <a:solidFill>
                  <a:srgbClr val="004A85"/>
                </a:solidFill>
                <a:latin typeface="Calibri" panose="020F0502020204030204" pitchFamily="34" charset="0"/>
                <a:cs typeface="Calibri" panose="020F0502020204030204" pitchFamily="34" charset="0"/>
              </a:rPr>
              <a:t>DISCARD</a:t>
            </a:r>
            <a:endParaRPr lang="en-AU" dirty="0">
              <a:solidFill>
                <a:srgbClr val="004A85"/>
              </a:solidFill>
            </a:endParaRPr>
          </a:p>
        </p:txBody>
      </p:sp>
      <p:sp>
        <p:nvSpPr>
          <p:cNvPr id="10" name="Rectangle 9">
            <a:extLst>
              <a:ext uri="{FF2B5EF4-FFF2-40B4-BE49-F238E27FC236}">
                <a16:creationId xmlns:a16="http://schemas.microsoft.com/office/drawing/2014/main" id="{339ABDD9-53D0-44B7-B40D-0E13FD52FEAB}"/>
              </a:ext>
            </a:extLst>
          </p:cNvPr>
          <p:cNvSpPr/>
          <p:nvPr/>
        </p:nvSpPr>
        <p:spPr>
          <a:xfrm>
            <a:off x="303621" y="1057646"/>
            <a:ext cx="6533443" cy="5016758"/>
          </a:xfrm>
          <a:prstGeom prst="rect">
            <a:avLst/>
          </a:prstGeom>
        </p:spPr>
        <p:txBody>
          <a:bodyPr wrap="square">
            <a:spAutoFit/>
          </a:bodyPr>
          <a:lstStyle/>
          <a:p>
            <a:r>
              <a:rPr lang="en-AU" sz="1600" b="1" dirty="0">
                <a:solidFill>
                  <a:srgbClr val="004A85"/>
                </a:solidFill>
              </a:rPr>
              <a:t>Equipment</a:t>
            </a:r>
          </a:p>
          <a:p>
            <a:pPr marL="285750" indent="-285750">
              <a:buFont typeface="Arial" panose="020B0604020202020204" pitchFamily="34" charset="0"/>
              <a:buChar char="•"/>
            </a:pPr>
            <a:r>
              <a:rPr lang="es-ES" sz="1600" dirty="0">
                <a:solidFill>
                  <a:srgbClr val="004A85"/>
                </a:solidFill>
              </a:rPr>
              <a:t>2 x 6‐sided dice</a:t>
            </a:r>
          </a:p>
          <a:p>
            <a:pPr marL="285750" indent="-285750">
              <a:buFont typeface="Arial" panose="020B0604020202020204" pitchFamily="34" charset="0"/>
              <a:buChar char="•"/>
            </a:pPr>
            <a:r>
              <a:rPr lang="es-ES" sz="1600" dirty="0">
                <a:solidFill>
                  <a:srgbClr val="004A85"/>
                </a:solidFill>
              </a:rPr>
              <a:t>A </a:t>
            </a:r>
            <a:r>
              <a:rPr lang="en-US" sz="1600" dirty="0">
                <a:solidFill>
                  <a:srgbClr val="004A85"/>
                </a:solidFill>
              </a:rPr>
              <a:t>deck of cards (1s – 12s / A – 9, J, Q K)</a:t>
            </a:r>
          </a:p>
          <a:p>
            <a:endParaRPr lang="en-AU" sz="1600" b="1" dirty="0">
              <a:solidFill>
                <a:srgbClr val="004A85"/>
              </a:solidFill>
            </a:endParaRPr>
          </a:p>
          <a:p>
            <a:r>
              <a:rPr lang="en-AU" sz="1600" b="1" dirty="0">
                <a:solidFill>
                  <a:srgbClr val="004A85"/>
                </a:solidFill>
              </a:rPr>
              <a:t>Instructions</a:t>
            </a:r>
          </a:p>
          <a:p>
            <a:r>
              <a:rPr lang="en-US" sz="1600" dirty="0">
                <a:solidFill>
                  <a:srgbClr val="004A85"/>
                </a:solidFill>
              </a:rPr>
              <a:t>Each player is dealt 8 cards. The remaining cards are placed on the table as the stock pile. Players take it in turns to roll two six‐sided dice and to match cards from their hand to the numbers rolled in one of the following ways:</a:t>
            </a:r>
          </a:p>
          <a:p>
            <a:r>
              <a:rPr lang="en-US" sz="1600" dirty="0">
                <a:solidFill>
                  <a:srgbClr val="004A85"/>
                </a:solidFill>
              </a:rPr>
              <a:t>1.  A single card may be matched to the </a:t>
            </a:r>
            <a:r>
              <a:rPr lang="en-US" sz="1600" b="1" dirty="0">
                <a:solidFill>
                  <a:srgbClr val="004A85"/>
                </a:solidFill>
              </a:rPr>
              <a:t>sum </a:t>
            </a:r>
            <a:r>
              <a:rPr lang="en-US" sz="1600" dirty="0">
                <a:solidFill>
                  <a:srgbClr val="004A85"/>
                </a:solidFill>
              </a:rPr>
              <a:t>of the two numbers rolled</a:t>
            </a:r>
          </a:p>
          <a:p>
            <a:r>
              <a:rPr lang="en-US" sz="1600" dirty="0">
                <a:solidFill>
                  <a:srgbClr val="004A85"/>
                </a:solidFill>
              </a:rPr>
              <a:t>    E.g., if a 6 and a 2 are rolled, then the player can discard an 8.</a:t>
            </a:r>
          </a:p>
          <a:p>
            <a:r>
              <a:rPr lang="en-US" sz="1600" dirty="0">
                <a:solidFill>
                  <a:srgbClr val="004A85"/>
                </a:solidFill>
              </a:rPr>
              <a:t>2.  Two cards may be matched to the two numbers rolled on the dice.</a:t>
            </a:r>
          </a:p>
          <a:p>
            <a:r>
              <a:rPr lang="en-US" sz="1600" dirty="0">
                <a:solidFill>
                  <a:srgbClr val="004A85"/>
                </a:solidFill>
              </a:rPr>
              <a:t>    E.g., if a 1 and 4 are rolled, the player discards a 1 and a 4.</a:t>
            </a:r>
          </a:p>
          <a:p>
            <a:r>
              <a:rPr lang="en-US" sz="1600" dirty="0">
                <a:solidFill>
                  <a:srgbClr val="004A85"/>
                </a:solidFill>
              </a:rPr>
              <a:t>3.  If the player has just one card remaining, they need only match it with</a:t>
            </a:r>
          </a:p>
          <a:p>
            <a:r>
              <a:rPr lang="en-US" sz="1600" b="1" dirty="0">
                <a:solidFill>
                  <a:srgbClr val="004A85"/>
                </a:solidFill>
              </a:rPr>
              <a:t>    one </a:t>
            </a:r>
            <a:r>
              <a:rPr lang="en-US" sz="1600" dirty="0">
                <a:solidFill>
                  <a:srgbClr val="004A85"/>
                </a:solidFill>
              </a:rPr>
              <a:t>of the dice. E.g., if a 1 and a 6 are rolled, the player may discard</a:t>
            </a:r>
          </a:p>
          <a:p>
            <a:r>
              <a:rPr lang="en-US" sz="1600" dirty="0">
                <a:solidFill>
                  <a:srgbClr val="004A85"/>
                </a:solidFill>
              </a:rPr>
              <a:t>    </a:t>
            </a:r>
            <a:r>
              <a:rPr lang="en-US" sz="1600" b="1" u="sng" dirty="0">
                <a:solidFill>
                  <a:srgbClr val="004A85"/>
                </a:solidFill>
              </a:rPr>
              <a:t>either</a:t>
            </a:r>
            <a:r>
              <a:rPr lang="en-US" sz="1600" b="1" dirty="0">
                <a:solidFill>
                  <a:srgbClr val="004A85"/>
                </a:solidFill>
              </a:rPr>
              <a:t> </a:t>
            </a:r>
            <a:r>
              <a:rPr lang="en-US" sz="1600" dirty="0">
                <a:solidFill>
                  <a:srgbClr val="004A85"/>
                </a:solidFill>
              </a:rPr>
              <a:t>a 1 or a 6.</a:t>
            </a:r>
          </a:p>
          <a:p>
            <a:endParaRPr lang="en-US" sz="1600" dirty="0">
              <a:solidFill>
                <a:srgbClr val="004A85"/>
              </a:solidFill>
            </a:endParaRPr>
          </a:p>
          <a:p>
            <a:r>
              <a:rPr lang="en-US" sz="1600" dirty="0">
                <a:solidFill>
                  <a:srgbClr val="004A85"/>
                </a:solidFill>
              </a:rPr>
              <a:t>If a player is unable to make a match during their turn, they must draw a card</a:t>
            </a:r>
          </a:p>
          <a:p>
            <a:r>
              <a:rPr lang="en-AU" sz="1600" dirty="0">
                <a:solidFill>
                  <a:srgbClr val="004A85"/>
                </a:solidFill>
              </a:rPr>
              <a:t>from the stock pile. </a:t>
            </a:r>
          </a:p>
          <a:p>
            <a:endParaRPr lang="en-AU" sz="1600" dirty="0">
              <a:solidFill>
                <a:srgbClr val="004A85"/>
              </a:solidFill>
            </a:endParaRPr>
          </a:p>
          <a:p>
            <a:r>
              <a:rPr lang="en-US" sz="1600" dirty="0">
                <a:solidFill>
                  <a:srgbClr val="004A85"/>
                </a:solidFill>
              </a:rPr>
              <a:t>The winner of the game is the first player to </a:t>
            </a:r>
            <a:r>
              <a:rPr lang="en-US" sz="1600" b="1" dirty="0">
                <a:solidFill>
                  <a:srgbClr val="FF0000"/>
                </a:solidFill>
              </a:rPr>
              <a:t>discard </a:t>
            </a:r>
            <a:r>
              <a:rPr lang="en-US" sz="1600" dirty="0">
                <a:solidFill>
                  <a:srgbClr val="004A85"/>
                </a:solidFill>
              </a:rPr>
              <a:t>all of their cards. </a:t>
            </a:r>
          </a:p>
        </p:txBody>
      </p:sp>
      <p:sp>
        <p:nvSpPr>
          <p:cNvPr id="42" name="Action Button: Go Home 41">
            <a:hlinkClick r:id="rId2" action="ppaction://hlinksldjump" highlightClick="1"/>
            <a:extLst>
              <a:ext uri="{FF2B5EF4-FFF2-40B4-BE49-F238E27FC236}">
                <a16:creationId xmlns:a16="http://schemas.microsoft.com/office/drawing/2014/main" id="{0C2A9CBE-3B22-43BB-AB5D-F29284CF4394}"/>
              </a:ext>
            </a:extLst>
          </p:cNvPr>
          <p:cNvSpPr/>
          <p:nvPr/>
        </p:nvSpPr>
        <p:spPr>
          <a:xfrm>
            <a:off x="8347295" y="6057828"/>
            <a:ext cx="796705" cy="800172"/>
          </a:xfrm>
          <a:prstGeom prst="actionButtonHome">
            <a:avLst/>
          </a:prstGeom>
          <a:solidFill>
            <a:srgbClr val="DDD9D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286150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6D02-32A4-4B0C-AEF8-30E2D5C92A3D}"/>
              </a:ext>
            </a:extLst>
          </p:cNvPr>
          <p:cNvSpPr/>
          <p:nvPr/>
        </p:nvSpPr>
        <p:spPr>
          <a:xfrm>
            <a:off x="303621" y="215084"/>
            <a:ext cx="2313518" cy="523220"/>
          </a:xfrm>
          <a:prstGeom prst="rect">
            <a:avLst/>
          </a:prstGeom>
        </p:spPr>
        <p:txBody>
          <a:bodyPr wrap="none">
            <a:spAutoFit/>
          </a:bodyPr>
          <a:lstStyle/>
          <a:p>
            <a:r>
              <a:rPr lang="en-US" sz="2800" dirty="0">
                <a:solidFill>
                  <a:srgbClr val="004A85"/>
                </a:solidFill>
                <a:latin typeface="Calibri" panose="020F0502020204030204" pitchFamily="34" charset="0"/>
                <a:cs typeface="Calibri" panose="020F0502020204030204" pitchFamily="34" charset="0"/>
              </a:rPr>
              <a:t>Number Thief!</a:t>
            </a:r>
            <a:endParaRPr lang="en-AU" dirty="0">
              <a:solidFill>
                <a:srgbClr val="004A85"/>
              </a:solidFill>
            </a:endParaRPr>
          </a:p>
        </p:txBody>
      </p:sp>
      <p:sp>
        <p:nvSpPr>
          <p:cNvPr id="10" name="Rectangle 9">
            <a:extLst>
              <a:ext uri="{FF2B5EF4-FFF2-40B4-BE49-F238E27FC236}">
                <a16:creationId xmlns:a16="http://schemas.microsoft.com/office/drawing/2014/main" id="{339ABDD9-53D0-44B7-B40D-0E13FD52FEAB}"/>
              </a:ext>
            </a:extLst>
          </p:cNvPr>
          <p:cNvSpPr/>
          <p:nvPr/>
        </p:nvSpPr>
        <p:spPr>
          <a:xfrm>
            <a:off x="303621" y="1057646"/>
            <a:ext cx="5439453" cy="4893647"/>
          </a:xfrm>
          <a:prstGeom prst="rect">
            <a:avLst/>
          </a:prstGeom>
        </p:spPr>
        <p:txBody>
          <a:bodyPr wrap="square">
            <a:spAutoFit/>
          </a:bodyPr>
          <a:lstStyle/>
          <a:p>
            <a:pPr>
              <a:spcAft>
                <a:spcPts val="1200"/>
              </a:spcAft>
            </a:pPr>
            <a:r>
              <a:rPr lang="en-US" dirty="0">
                <a:solidFill>
                  <a:srgbClr val="004A85"/>
                </a:solidFill>
              </a:rPr>
              <a:t>The notorious number thief has struck again!</a:t>
            </a:r>
          </a:p>
          <a:p>
            <a:pPr>
              <a:spcAft>
                <a:spcPts val="1200"/>
              </a:spcAft>
            </a:pPr>
            <a:r>
              <a:rPr lang="en-US" dirty="0">
                <a:solidFill>
                  <a:srgbClr val="004A85"/>
                </a:solidFill>
              </a:rPr>
              <a:t>Three of the digits appear to have been stolen. </a:t>
            </a:r>
          </a:p>
          <a:p>
            <a:pPr>
              <a:spcAft>
                <a:spcPts val="1200"/>
              </a:spcAft>
            </a:pPr>
            <a:r>
              <a:rPr lang="en-US" dirty="0">
                <a:solidFill>
                  <a:srgbClr val="004A85"/>
                </a:solidFill>
              </a:rPr>
              <a:t>So far it seems that the digits that the digits </a:t>
            </a:r>
            <a:br>
              <a:rPr lang="en-US" dirty="0">
                <a:solidFill>
                  <a:srgbClr val="004A85"/>
                </a:solidFill>
              </a:rPr>
            </a:br>
            <a:r>
              <a:rPr lang="en-US" dirty="0">
                <a:solidFill>
                  <a:srgbClr val="004A85"/>
                </a:solidFill>
              </a:rPr>
              <a:t>taken have been selected at random. </a:t>
            </a:r>
            <a:br>
              <a:rPr lang="en-US" dirty="0">
                <a:solidFill>
                  <a:srgbClr val="004A85"/>
                </a:solidFill>
              </a:rPr>
            </a:br>
            <a:endParaRPr lang="en-US" dirty="0">
              <a:solidFill>
                <a:srgbClr val="004A85"/>
              </a:solidFill>
            </a:endParaRPr>
          </a:p>
          <a:p>
            <a:pPr>
              <a:spcAft>
                <a:spcPts val="1200"/>
              </a:spcAft>
            </a:pPr>
            <a:r>
              <a:rPr lang="en-US" b="1" dirty="0">
                <a:solidFill>
                  <a:srgbClr val="004A85"/>
                </a:solidFill>
              </a:rPr>
              <a:t>Instructions </a:t>
            </a:r>
            <a:r>
              <a:rPr lang="en-AU" b="1" dirty="0">
                <a:solidFill>
                  <a:srgbClr val="004A85"/>
                </a:solidFill>
              </a:rPr>
              <a:t/>
            </a:r>
            <a:br>
              <a:rPr lang="en-AU" b="1" dirty="0">
                <a:solidFill>
                  <a:srgbClr val="004A85"/>
                </a:solidFill>
              </a:rPr>
            </a:br>
            <a:r>
              <a:rPr lang="en-US" dirty="0">
                <a:solidFill>
                  <a:srgbClr val="004A85"/>
                </a:solidFill>
              </a:rPr>
              <a:t>Roll three ten-sided dice to determine the three digits that have been stolen. </a:t>
            </a:r>
          </a:p>
          <a:p>
            <a:pPr>
              <a:spcAft>
                <a:spcPts val="1200"/>
              </a:spcAft>
            </a:pPr>
            <a:r>
              <a:rPr lang="en-US" dirty="0">
                <a:solidFill>
                  <a:srgbClr val="004A85"/>
                </a:solidFill>
              </a:rPr>
              <a:t>For example, the missing digits may be 2, 3 and 7. </a:t>
            </a:r>
          </a:p>
          <a:p>
            <a:pPr>
              <a:spcAft>
                <a:spcPts val="1200"/>
              </a:spcAft>
            </a:pPr>
            <a:r>
              <a:rPr lang="en-US" dirty="0">
                <a:solidFill>
                  <a:srgbClr val="004A85"/>
                </a:solidFill>
              </a:rPr>
              <a:t>If two or more dice show the same digit, then roll again. </a:t>
            </a:r>
          </a:p>
          <a:p>
            <a:pPr>
              <a:spcAft>
                <a:spcPts val="1200"/>
              </a:spcAft>
            </a:pPr>
            <a:r>
              <a:rPr lang="en-US" dirty="0">
                <a:solidFill>
                  <a:srgbClr val="004A85"/>
                </a:solidFill>
              </a:rPr>
              <a:t>Mathematicians are worried that other digits might </a:t>
            </a:r>
            <a:br>
              <a:rPr lang="en-US" dirty="0">
                <a:solidFill>
                  <a:srgbClr val="004A85"/>
                </a:solidFill>
              </a:rPr>
            </a:br>
            <a:r>
              <a:rPr lang="en-US" dirty="0">
                <a:solidFill>
                  <a:srgbClr val="004A85"/>
                </a:solidFill>
              </a:rPr>
              <a:t>go missing and so are hoping to be able to use the remaining digits to replace all of the numbers from </a:t>
            </a:r>
            <a:br>
              <a:rPr lang="en-US" dirty="0">
                <a:solidFill>
                  <a:srgbClr val="004A85"/>
                </a:solidFill>
              </a:rPr>
            </a:br>
            <a:r>
              <a:rPr lang="en-US" dirty="0">
                <a:solidFill>
                  <a:srgbClr val="004A85"/>
                </a:solidFill>
              </a:rPr>
              <a:t>1 to 20 in case there’s a national number shortage. </a:t>
            </a:r>
            <a:endParaRPr lang="en-AU" dirty="0">
              <a:solidFill>
                <a:srgbClr val="004A85"/>
              </a:solidFill>
            </a:endParaRPr>
          </a:p>
        </p:txBody>
      </p:sp>
      <p:sp>
        <p:nvSpPr>
          <p:cNvPr id="42" name="Action Button: Go Home 41">
            <a:hlinkClick r:id="rId2" action="ppaction://hlinksldjump" highlightClick="1"/>
            <a:extLst>
              <a:ext uri="{FF2B5EF4-FFF2-40B4-BE49-F238E27FC236}">
                <a16:creationId xmlns:a16="http://schemas.microsoft.com/office/drawing/2014/main" id="{0C2A9CBE-3B22-43BB-AB5D-F29284CF4394}"/>
              </a:ext>
            </a:extLst>
          </p:cNvPr>
          <p:cNvSpPr/>
          <p:nvPr/>
        </p:nvSpPr>
        <p:spPr>
          <a:xfrm>
            <a:off x="8347295" y="6057828"/>
            <a:ext cx="796705" cy="800172"/>
          </a:xfrm>
          <a:prstGeom prst="actionButtonHome">
            <a:avLst/>
          </a:prstGeom>
          <a:solidFill>
            <a:srgbClr val="DDD9D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grpSp>
        <p:nvGrpSpPr>
          <p:cNvPr id="15" name="Group 14">
            <a:extLst>
              <a:ext uri="{FF2B5EF4-FFF2-40B4-BE49-F238E27FC236}">
                <a16:creationId xmlns:a16="http://schemas.microsoft.com/office/drawing/2014/main" id="{0D84CB0B-6E58-4575-A6D4-9D3D969C9987}"/>
              </a:ext>
            </a:extLst>
          </p:cNvPr>
          <p:cNvGrpSpPr/>
          <p:nvPr/>
        </p:nvGrpSpPr>
        <p:grpSpPr>
          <a:xfrm>
            <a:off x="6392779" y="330650"/>
            <a:ext cx="2297465" cy="3090331"/>
            <a:chOff x="0" y="0"/>
            <a:chExt cx="1816100" cy="2442845"/>
          </a:xfrm>
        </p:grpSpPr>
        <p:pic>
          <p:nvPicPr>
            <p:cNvPr id="16" name="Picture 15">
              <a:extLst>
                <a:ext uri="{FF2B5EF4-FFF2-40B4-BE49-F238E27FC236}">
                  <a16:creationId xmlns:a16="http://schemas.microsoft.com/office/drawing/2014/main" id="{7B8D44F3-1BE4-4296-AC22-688128FCA88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7721"/>
            <a:stretch/>
          </p:blipFill>
          <p:spPr bwMode="auto">
            <a:xfrm>
              <a:off x="0" y="0"/>
              <a:ext cx="1816100" cy="2442845"/>
            </a:xfrm>
            <a:prstGeom prst="rect">
              <a:avLst/>
            </a:prstGeom>
            <a:noFill/>
            <a:ln>
              <a:noFill/>
            </a:ln>
            <a:extLst>
              <a:ext uri="{53640926-AAD7-44D8-BBD7-CCE9431645EC}">
                <a14:shadowObscured xmlns:a14="http://schemas.microsoft.com/office/drawing/2010/main"/>
              </a:ext>
            </a:extLst>
          </p:spPr>
        </p:pic>
        <p:sp>
          <p:nvSpPr>
            <p:cNvPr id="17" name="Text Box 2">
              <a:extLst>
                <a:ext uri="{FF2B5EF4-FFF2-40B4-BE49-F238E27FC236}">
                  <a16:creationId xmlns:a16="http://schemas.microsoft.com/office/drawing/2014/main" id="{63D73B0D-1BDA-4BFF-9E06-C37E426FF855}"/>
                </a:ext>
              </a:extLst>
            </p:cNvPr>
            <p:cNvSpPr txBox="1">
              <a:spLocks noChangeArrowheads="1"/>
            </p:cNvSpPr>
            <p:nvPr/>
          </p:nvSpPr>
          <p:spPr bwMode="auto">
            <a:xfrm rot="20896840">
              <a:off x="666292" y="901512"/>
              <a:ext cx="1113481" cy="921099"/>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US" sz="9600" dirty="0">
                  <a:effectLst/>
                  <a:latin typeface="Brush Script Std" panose="03060802040607070404" pitchFamily="66" charset="0"/>
                  <a:ea typeface="Calibri" panose="020F0502020204030204" pitchFamily="34" charset="0"/>
                  <a:cs typeface="Times New Roman" panose="02020603050405020304" pitchFamily="18" charset="0"/>
                </a:rPr>
                <a: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Rectangle 3">
            <a:extLst>
              <a:ext uri="{FF2B5EF4-FFF2-40B4-BE49-F238E27FC236}">
                <a16:creationId xmlns:a16="http://schemas.microsoft.com/office/drawing/2014/main" id="{E246CC18-700A-4308-91C0-96D20E031274}"/>
              </a:ext>
            </a:extLst>
          </p:cNvPr>
          <p:cNvSpPr/>
          <p:nvPr/>
        </p:nvSpPr>
        <p:spPr>
          <a:xfrm>
            <a:off x="5895474" y="3862241"/>
            <a:ext cx="3153583" cy="1754326"/>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004A85"/>
                </a:solidFill>
              </a:rPr>
              <a:t>Example</a:t>
            </a:r>
            <a:endParaRPr lang="en-AU" dirty="0">
              <a:solidFill>
                <a:srgbClr val="004A85"/>
              </a:solidFill>
            </a:endParaRPr>
          </a:p>
          <a:p>
            <a:r>
              <a:rPr lang="en-US" dirty="0">
                <a:solidFill>
                  <a:srgbClr val="004A85"/>
                </a:solidFill>
              </a:rPr>
              <a:t>Since 2 and 3 are missing, we can’t do 3 – 2 = 1 or 3 + 2 = 5. </a:t>
            </a:r>
          </a:p>
          <a:p>
            <a:endParaRPr lang="en-US" dirty="0">
              <a:solidFill>
                <a:srgbClr val="004A85"/>
              </a:solidFill>
            </a:endParaRPr>
          </a:p>
          <a:p>
            <a:r>
              <a:rPr lang="en-US" dirty="0">
                <a:solidFill>
                  <a:srgbClr val="004A85"/>
                </a:solidFill>
              </a:rPr>
              <a:t>Fortunately, we can calculate </a:t>
            </a:r>
            <a:br>
              <a:rPr lang="en-US" dirty="0">
                <a:solidFill>
                  <a:srgbClr val="004A85"/>
                </a:solidFill>
              </a:rPr>
            </a:br>
            <a:r>
              <a:rPr lang="en-US" dirty="0">
                <a:solidFill>
                  <a:srgbClr val="004A85"/>
                </a:solidFill>
              </a:rPr>
              <a:t>5 – 4 = 1 and 6 – 1 = 5. </a:t>
            </a:r>
            <a:endParaRPr lang="en-AU" dirty="0">
              <a:solidFill>
                <a:srgbClr val="004A85"/>
              </a:solidFill>
            </a:endParaRPr>
          </a:p>
        </p:txBody>
      </p:sp>
    </p:spTree>
    <p:extLst>
      <p:ext uri="{BB962C8B-B14F-4D97-AF65-F5344CB8AC3E}">
        <p14:creationId xmlns:p14="http://schemas.microsoft.com/office/powerpoint/2010/main" val="295760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9B3286-47F9-45CE-BF04-958F5A467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731" y="738304"/>
            <a:ext cx="3751114" cy="4797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7CC886DD-1FAF-4083-BFF8-942ADDC80733}"/>
              </a:ext>
            </a:extLst>
          </p:cNvPr>
          <p:cNvSpPr/>
          <p:nvPr/>
        </p:nvSpPr>
        <p:spPr>
          <a:xfrm>
            <a:off x="303621" y="215084"/>
            <a:ext cx="1911742" cy="523220"/>
          </a:xfrm>
          <a:prstGeom prst="rect">
            <a:avLst/>
          </a:prstGeom>
        </p:spPr>
        <p:txBody>
          <a:bodyPr wrap="none">
            <a:spAutoFit/>
          </a:bodyPr>
          <a:lstStyle/>
          <a:p>
            <a:r>
              <a:rPr lang="en-US" sz="2800" dirty="0">
                <a:solidFill>
                  <a:srgbClr val="004A85"/>
                </a:solidFill>
                <a:latin typeface="Calibri" panose="020F0502020204030204" pitchFamily="34" charset="0"/>
                <a:cs typeface="Calibri" panose="020F0502020204030204" pitchFamily="34" charset="0"/>
              </a:rPr>
              <a:t>Background</a:t>
            </a:r>
            <a:endParaRPr lang="en-AU" dirty="0">
              <a:solidFill>
                <a:srgbClr val="004A85"/>
              </a:solidFill>
            </a:endParaRPr>
          </a:p>
        </p:txBody>
      </p:sp>
      <p:sp>
        <p:nvSpPr>
          <p:cNvPr id="4" name="Rectangle 3">
            <a:extLst>
              <a:ext uri="{FF2B5EF4-FFF2-40B4-BE49-F238E27FC236}">
                <a16:creationId xmlns:a16="http://schemas.microsoft.com/office/drawing/2014/main" id="{652339B6-7CDA-4189-9836-F1D95F54B720}"/>
              </a:ext>
            </a:extLst>
          </p:cNvPr>
          <p:cNvSpPr/>
          <p:nvPr/>
        </p:nvSpPr>
        <p:spPr>
          <a:xfrm>
            <a:off x="303621" y="1057646"/>
            <a:ext cx="4268379" cy="4739759"/>
          </a:xfrm>
          <a:prstGeom prst="rect">
            <a:avLst/>
          </a:prstGeom>
        </p:spPr>
        <p:txBody>
          <a:bodyPr wrap="square">
            <a:spAutoFit/>
          </a:bodyPr>
          <a:lstStyle/>
          <a:p>
            <a:pPr>
              <a:spcAft>
                <a:spcPts val="1200"/>
              </a:spcAft>
            </a:pPr>
            <a:r>
              <a:rPr lang="en-US" dirty="0">
                <a:solidFill>
                  <a:srgbClr val="004A85"/>
                </a:solidFill>
                <a:latin typeface="Calibri" panose="020F0502020204030204" pitchFamily="34" charset="0"/>
                <a:cs typeface="Calibri" panose="020F0502020204030204" pitchFamily="34" charset="0"/>
              </a:rPr>
              <a:t>In 2013 a team of ECU researchers were commissioned to report on the status of </a:t>
            </a:r>
            <a:r>
              <a:rPr lang="en-US" i="1" dirty="0">
                <a:solidFill>
                  <a:srgbClr val="004A85"/>
                </a:solidFill>
                <a:latin typeface="Calibri" panose="020F0502020204030204" pitchFamily="34" charset="0"/>
                <a:cs typeface="Calibri" panose="020F0502020204030204" pitchFamily="34" charset="0"/>
              </a:rPr>
              <a:t>STEM Education in WA Schools</a:t>
            </a:r>
            <a:r>
              <a:rPr lang="en-US" dirty="0">
                <a:solidFill>
                  <a:srgbClr val="004A85"/>
                </a:solidFill>
                <a:latin typeface="Calibri" panose="020F0502020204030204" pitchFamily="34" charset="0"/>
                <a:cs typeface="Calibri" panose="020F0502020204030204" pitchFamily="34" charset="0"/>
              </a:rPr>
              <a:t>. </a:t>
            </a:r>
          </a:p>
          <a:p>
            <a:pPr>
              <a:spcAft>
                <a:spcPts val="1200"/>
              </a:spcAft>
            </a:pPr>
            <a:r>
              <a:rPr lang="en-US" dirty="0">
                <a:solidFill>
                  <a:srgbClr val="004A85"/>
                </a:solidFill>
                <a:latin typeface="Calibri" panose="020F0502020204030204" pitchFamily="34" charset="0"/>
              </a:rPr>
              <a:t>The results revealed: </a:t>
            </a:r>
          </a:p>
          <a:p>
            <a:pPr marL="285750" indent="-285750">
              <a:spcAft>
                <a:spcPts val="1200"/>
              </a:spcAft>
              <a:buFont typeface="Arial" panose="020B0604020202020204" pitchFamily="34" charset="0"/>
              <a:buChar char="•"/>
            </a:pPr>
            <a:r>
              <a:rPr lang="en-US" dirty="0">
                <a:solidFill>
                  <a:srgbClr val="004A85"/>
                </a:solidFill>
                <a:latin typeface="Calibri" panose="020F0502020204030204" pitchFamily="34" charset="0"/>
              </a:rPr>
              <a:t>declining performance in STEM subjects against our international competitors;</a:t>
            </a:r>
          </a:p>
          <a:p>
            <a:pPr marL="285750" indent="-285750">
              <a:spcAft>
                <a:spcPts val="1200"/>
              </a:spcAft>
              <a:buFont typeface="Arial" panose="020B0604020202020204" pitchFamily="34" charset="0"/>
              <a:buChar char="•"/>
            </a:pPr>
            <a:r>
              <a:rPr lang="en-US" dirty="0">
                <a:solidFill>
                  <a:srgbClr val="004A85"/>
                </a:solidFill>
                <a:latin typeface="Calibri" panose="020F0502020204030204" pitchFamily="34" charset="0"/>
              </a:rPr>
              <a:t>increasingly negative attitudes towards STEM subjects (internationally; and between Year 4 and Year 8); </a:t>
            </a:r>
          </a:p>
          <a:p>
            <a:pPr marL="285750" indent="-285750">
              <a:spcAft>
                <a:spcPts val="1200"/>
              </a:spcAft>
              <a:buFont typeface="Arial" panose="020B0604020202020204" pitchFamily="34" charset="0"/>
              <a:buChar char="•"/>
            </a:pPr>
            <a:r>
              <a:rPr lang="en-US" dirty="0">
                <a:solidFill>
                  <a:srgbClr val="004A85"/>
                </a:solidFill>
                <a:latin typeface="Calibri" panose="020F0502020204030204" pitchFamily="34" charset="0"/>
              </a:rPr>
              <a:t>declining participation in academically demanding STEM subjects; and </a:t>
            </a:r>
          </a:p>
          <a:p>
            <a:pPr marL="285750" indent="-285750">
              <a:spcAft>
                <a:spcPts val="1200"/>
              </a:spcAft>
              <a:buFont typeface="Arial" panose="020B0604020202020204" pitchFamily="34" charset="0"/>
              <a:buChar char="•"/>
            </a:pPr>
            <a:r>
              <a:rPr lang="en-US" dirty="0">
                <a:solidFill>
                  <a:srgbClr val="004A85"/>
                </a:solidFill>
                <a:latin typeface="Calibri" panose="020F0502020204030204" pitchFamily="34" charset="0"/>
              </a:rPr>
              <a:t>concern about the low proportion of Australian students reaching the advanced achievement benchmarks. </a:t>
            </a:r>
          </a:p>
        </p:txBody>
      </p:sp>
    </p:spTree>
    <p:extLst>
      <p:ext uri="{BB962C8B-B14F-4D97-AF65-F5344CB8AC3E}">
        <p14:creationId xmlns:p14="http://schemas.microsoft.com/office/powerpoint/2010/main" val="2553824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526D02-32A4-4B0C-AEF8-30E2D5C92A3D}"/>
              </a:ext>
            </a:extLst>
          </p:cNvPr>
          <p:cNvSpPr/>
          <p:nvPr/>
        </p:nvSpPr>
        <p:spPr>
          <a:xfrm>
            <a:off x="303621" y="215084"/>
            <a:ext cx="1462260" cy="523220"/>
          </a:xfrm>
          <a:prstGeom prst="rect">
            <a:avLst/>
          </a:prstGeom>
        </p:spPr>
        <p:txBody>
          <a:bodyPr wrap="none">
            <a:spAutoFit/>
          </a:bodyPr>
          <a:lstStyle/>
          <a:p>
            <a:r>
              <a:rPr lang="en-US" sz="2800" dirty="0" err="1">
                <a:solidFill>
                  <a:srgbClr val="004A85"/>
                </a:solidFill>
                <a:latin typeface="Calibri" panose="020F0502020204030204" pitchFamily="34" charset="0"/>
                <a:cs typeface="Calibri" panose="020F0502020204030204" pitchFamily="34" charset="0"/>
              </a:rPr>
              <a:t>UnPrime</a:t>
            </a:r>
            <a:endParaRPr lang="en-AU" dirty="0">
              <a:solidFill>
                <a:srgbClr val="004A85"/>
              </a:solidFill>
            </a:endParaRPr>
          </a:p>
        </p:txBody>
      </p:sp>
      <p:sp>
        <p:nvSpPr>
          <p:cNvPr id="10" name="Rectangle 9">
            <a:extLst>
              <a:ext uri="{FF2B5EF4-FFF2-40B4-BE49-F238E27FC236}">
                <a16:creationId xmlns:a16="http://schemas.microsoft.com/office/drawing/2014/main" id="{339ABDD9-53D0-44B7-B40D-0E13FD52FEAB}"/>
              </a:ext>
            </a:extLst>
          </p:cNvPr>
          <p:cNvSpPr/>
          <p:nvPr/>
        </p:nvSpPr>
        <p:spPr>
          <a:xfrm>
            <a:off x="303622" y="1057646"/>
            <a:ext cx="3057718" cy="4524315"/>
          </a:xfrm>
          <a:prstGeom prst="rect">
            <a:avLst/>
          </a:prstGeom>
        </p:spPr>
        <p:txBody>
          <a:bodyPr wrap="square">
            <a:spAutoFit/>
          </a:bodyPr>
          <a:lstStyle/>
          <a:p>
            <a:r>
              <a:rPr lang="en-AU" b="1" dirty="0">
                <a:solidFill>
                  <a:srgbClr val="004A85"/>
                </a:solidFill>
              </a:rPr>
              <a:t>Equipment</a:t>
            </a:r>
          </a:p>
          <a:p>
            <a:r>
              <a:rPr lang="en-US" dirty="0">
                <a:solidFill>
                  <a:srgbClr val="004A85"/>
                </a:solidFill>
              </a:rPr>
              <a:t>• One counter for each player</a:t>
            </a:r>
          </a:p>
          <a:p>
            <a:r>
              <a:rPr lang="en-AU" dirty="0">
                <a:solidFill>
                  <a:srgbClr val="004A85"/>
                </a:solidFill>
              </a:rPr>
              <a:t>• 2 x 6-sided dice</a:t>
            </a:r>
          </a:p>
          <a:p>
            <a:endParaRPr lang="en-AU" b="1" dirty="0">
              <a:solidFill>
                <a:srgbClr val="004A85"/>
              </a:solidFill>
            </a:endParaRPr>
          </a:p>
          <a:p>
            <a:r>
              <a:rPr lang="en-AU" b="1" dirty="0">
                <a:solidFill>
                  <a:srgbClr val="004A85"/>
                </a:solidFill>
              </a:rPr>
              <a:t>Instructions</a:t>
            </a:r>
          </a:p>
          <a:p>
            <a:r>
              <a:rPr lang="en-US" dirty="0">
                <a:solidFill>
                  <a:srgbClr val="004A85"/>
                </a:solidFill>
              </a:rPr>
              <a:t>Players take it in turns to roll the dice, adding </a:t>
            </a:r>
            <a:r>
              <a:rPr lang="en-US" b="1" dirty="0">
                <a:solidFill>
                  <a:srgbClr val="004A85"/>
                </a:solidFill>
              </a:rPr>
              <a:t>or </a:t>
            </a:r>
            <a:r>
              <a:rPr lang="en-US" dirty="0">
                <a:solidFill>
                  <a:srgbClr val="004A85"/>
                </a:solidFill>
              </a:rPr>
              <a:t>multiplying the two numbers.</a:t>
            </a:r>
          </a:p>
          <a:p>
            <a:endParaRPr lang="en-US" dirty="0">
              <a:solidFill>
                <a:srgbClr val="004A85"/>
              </a:solidFill>
            </a:endParaRPr>
          </a:p>
          <a:p>
            <a:r>
              <a:rPr lang="en-US" dirty="0">
                <a:solidFill>
                  <a:srgbClr val="004A85"/>
                </a:solidFill>
              </a:rPr>
              <a:t>They must then move their counter forward that number of spaces. </a:t>
            </a:r>
          </a:p>
          <a:p>
            <a:endParaRPr lang="en-US" dirty="0">
              <a:solidFill>
                <a:srgbClr val="004A85"/>
              </a:solidFill>
            </a:endParaRPr>
          </a:p>
          <a:p>
            <a:r>
              <a:rPr lang="en-US" dirty="0">
                <a:solidFill>
                  <a:srgbClr val="004A85"/>
                </a:solidFill>
              </a:rPr>
              <a:t>If they land on a prime number, they must move their counter back to the START!</a:t>
            </a:r>
          </a:p>
        </p:txBody>
      </p:sp>
      <p:sp>
        <p:nvSpPr>
          <p:cNvPr id="42" name="Action Button: Go Home 41">
            <a:hlinkClick r:id="rId2" action="ppaction://hlinksldjump" highlightClick="1"/>
            <a:extLst>
              <a:ext uri="{FF2B5EF4-FFF2-40B4-BE49-F238E27FC236}">
                <a16:creationId xmlns:a16="http://schemas.microsoft.com/office/drawing/2014/main" id="{0C2A9CBE-3B22-43BB-AB5D-F29284CF4394}"/>
              </a:ext>
            </a:extLst>
          </p:cNvPr>
          <p:cNvSpPr/>
          <p:nvPr/>
        </p:nvSpPr>
        <p:spPr>
          <a:xfrm>
            <a:off x="8347295" y="6057828"/>
            <a:ext cx="796705" cy="800172"/>
          </a:xfrm>
          <a:prstGeom prst="actionButtonHome">
            <a:avLst/>
          </a:prstGeom>
          <a:solidFill>
            <a:srgbClr val="DDD9D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2" name="Picture 1">
            <a:extLst>
              <a:ext uri="{FF2B5EF4-FFF2-40B4-BE49-F238E27FC236}">
                <a16:creationId xmlns:a16="http://schemas.microsoft.com/office/drawing/2014/main" id="{8FF3729D-8649-436B-9976-6290AADC00E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61339" y="248530"/>
            <a:ext cx="5508223" cy="5551824"/>
          </a:xfrm>
          <a:prstGeom prst="rect">
            <a:avLst/>
          </a:prstGeom>
        </p:spPr>
      </p:pic>
    </p:spTree>
    <p:extLst>
      <p:ext uri="{BB962C8B-B14F-4D97-AF65-F5344CB8AC3E}">
        <p14:creationId xmlns:p14="http://schemas.microsoft.com/office/powerpoint/2010/main" val="194839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54AEB88-1FA3-4E01-8BAC-44CB317C29F9}"/>
              </a:ext>
            </a:extLst>
          </p:cNvPr>
          <p:cNvSpPr>
            <a:spLocks noGrp="1"/>
          </p:cNvSpPr>
          <p:nvPr>
            <p:ph type="ftr" sz="quarter" idx="11"/>
          </p:nvPr>
        </p:nvSpPr>
        <p:spPr/>
        <p:txBody>
          <a:bodyPr/>
          <a:lstStyle/>
          <a:p>
            <a:r>
              <a:rPr lang="en-US" dirty="0"/>
              <a:t>Problem Solving in Primary Mathematics</a:t>
            </a:r>
            <a:endParaRPr lang="en-AU" dirty="0"/>
          </a:p>
        </p:txBody>
      </p:sp>
      <p:pic>
        <p:nvPicPr>
          <p:cNvPr id="4" name="Picture 3" descr="A picture containing text&#10;&#10;Description automatically generated">
            <a:extLst>
              <a:ext uri="{FF2B5EF4-FFF2-40B4-BE49-F238E27FC236}">
                <a16:creationId xmlns:a16="http://schemas.microsoft.com/office/drawing/2014/main" id="{84A7049A-485B-4547-B707-48BB6320F3DF}"/>
              </a:ext>
            </a:extLst>
          </p:cNvPr>
          <p:cNvPicPr>
            <a:picLocks noChangeAspect="1"/>
          </p:cNvPicPr>
          <p:nvPr/>
        </p:nvPicPr>
        <p:blipFill rotWithShape="1">
          <a:blip r:embed="rId2">
            <a:extLst>
              <a:ext uri="{28A0092B-C50C-407E-A947-70E740481C1C}">
                <a14:useLocalDpi xmlns:a14="http://schemas.microsoft.com/office/drawing/2010/main" val="0"/>
              </a:ext>
            </a:extLst>
          </a:blip>
          <a:srcRect l="23762"/>
          <a:stretch/>
        </p:blipFill>
        <p:spPr>
          <a:xfrm>
            <a:off x="-94891" y="0"/>
            <a:ext cx="9333781" cy="6857999"/>
          </a:xfrm>
          <a:prstGeom prst="rect">
            <a:avLst/>
          </a:prstGeom>
        </p:spPr>
      </p:pic>
      <p:sp>
        <p:nvSpPr>
          <p:cNvPr id="5" name="Action Button: Go Home 4">
            <a:hlinkClick r:id="rId3" action="ppaction://hlinksldjump" highlightClick="1"/>
            <a:extLst>
              <a:ext uri="{FF2B5EF4-FFF2-40B4-BE49-F238E27FC236}">
                <a16:creationId xmlns:a16="http://schemas.microsoft.com/office/drawing/2014/main" id="{9313383C-DD4C-42DB-8E78-7666A80DC8FD}"/>
              </a:ext>
            </a:extLst>
          </p:cNvPr>
          <p:cNvSpPr/>
          <p:nvPr/>
        </p:nvSpPr>
        <p:spPr>
          <a:xfrm>
            <a:off x="6187872" y="6057827"/>
            <a:ext cx="796705" cy="800172"/>
          </a:xfrm>
          <a:prstGeom prst="actionButtonHome">
            <a:avLst/>
          </a:prstGeom>
          <a:solidFill>
            <a:srgbClr val="1B803C"/>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a:p>
        </p:txBody>
      </p:sp>
    </p:spTree>
    <p:extLst>
      <p:ext uri="{BB962C8B-B14F-4D97-AF65-F5344CB8AC3E}">
        <p14:creationId xmlns:p14="http://schemas.microsoft.com/office/powerpoint/2010/main" val="613165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C886DD-1FAF-4083-BFF8-942ADDC80733}"/>
              </a:ext>
            </a:extLst>
          </p:cNvPr>
          <p:cNvSpPr/>
          <p:nvPr/>
        </p:nvSpPr>
        <p:spPr>
          <a:xfrm>
            <a:off x="303620" y="215084"/>
            <a:ext cx="8369039" cy="523220"/>
          </a:xfrm>
          <a:prstGeom prst="rect">
            <a:avLst/>
          </a:prstGeom>
        </p:spPr>
        <p:txBody>
          <a:bodyPr wrap="square">
            <a:spAutoFit/>
          </a:bodyPr>
          <a:lstStyle/>
          <a:p>
            <a:r>
              <a:rPr lang="en-US" sz="2800" dirty="0" smtClean="0">
                <a:solidFill>
                  <a:srgbClr val="004A85"/>
                </a:solidFill>
                <a:latin typeface="Calibri" panose="020F0502020204030204" pitchFamily="34" charset="0"/>
                <a:cs typeface="Calibri" panose="020F0502020204030204" pitchFamily="34" charset="0"/>
              </a:rPr>
              <a:t>AAMT Singapore Tour (April, 2019)</a:t>
            </a:r>
            <a:endParaRPr lang="en-AU" dirty="0">
              <a:solidFill>
                <a:srgbClr val="004A85"/>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65" r="7526" b="12301"/>
          <a:stretch/>
        </p:blipFill>
        <p:spPr>
          <a:xfrm>
            <a:off x="0" y="941930"/>
            <a:ext cx="9144000" cy="5916070"/>
          </a:xfrm>
          <a:prstGeom prst="rect">
            <a:avLst/>
          </a:prstGeom>
        </p:spPr>
      </p:pic>
    </p:spTree>
    <p:extLst>
      <p:ext uri="{BB962C8B-B14F-4D97-AF65-F5344CB8AC3E}">
        <p14:creationId xmlns:p14="http://schemas.microsoft.com/office/powerpoint/2010/main" val="348564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F0FF67-780B-4150-93D4-B11D0DCC5B24}"/>
              </a:ext>
            </a:extLst>
          </p:cNvPr>
          <p:cNvPicPr>
            <a:picLocks noChangeAspect="1"/>
          </p:cNvPicPr>
          <p:nvPr/>
        </p:nvPicPr>
        <p:blipFill rotWithShape="1">
          <a:blip r:embed="rId2"/>
          <a:srcRect t="9732" r="58766" b="20134"/>
          <a:stretch/>
        </p:blipFill>
        <p:spPr>
          <a:xfrm>
            <a:off x="5475111" y="1321968"/>
            <a:ext cx="3217337" cy="4715225"/>
          </a:xfrm>
          <a:prstGeom prst="rect">
            <a:avLst/>
          </a:prstGeom>
        </p:spPr>
      </p:pic>
      <p:cxnSp>
        <p:nvCxnSpPr>
          <p:cNvPr id="6" name="Straight Arrow Connector 5">
            <a:extLst>
              <a:ext uri="{FF2B5EF4-FFF2-40B4-BE49-F238E27FC236}">
                <a16:creationId xmlns:a16="http://schemas.microsoft.com/office/drawing/2014/main" id="{8B8FFCE9-4137-4225-9C4B-3717AF5D722D}"/>
              </a:ext>
            </a:extLst>
          </p:cNvPr>
          <p:cNvCxnSpPr>
            <a:cxnSpLocks/>
          </p:cNvCxnSpPr>
          <p:nvPr/>
        </p:nvCxnSpPr>
        <p:spPr>
          <a:xfrm flipV="1">
            <a:off x="6403975" y="1749779"/>
            <a:ext cx="1486958" cy="34882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F0FF92F5-BA84-4FD4-88E4-9FE906F1103D}"/>
              </a:ext>
            </a:extLst>
          </p:cNvPr>
          <p:cNvCxnSpPr>
            <a:cxnSpLocks/>
          </p:cNvCxnSpPr>
          <p:nvPr/>
        </p:nvCxnSpPr>
        <p:spPr>
          <a:xfrm flipH="1" flipV="1">
            <a:off x="6016978" y="3429000"/>
            <a:ext cx="386997" cy="18090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9837A644-B4C3-4251-A268-C46980C20AB5}"/>
              </a:ext>
            </a:extLst>
          </p:cNvPr>
          <p:cNvCxnSpPr>
            <a:cxnSpLocks/>
          </p:cNvCxnSpPr>
          <p:nvPr/>
        </p:nvCxnSpPr>
        <p:spPr>
          <a:xfrm flipV="1">
            <a:off x="6403975" y="4193525"/>
            <a:ext cx="1114425" cy="10445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57C887F2-9AFD-4511-8106-E78FD44F4175}"/>
              </a:ext>
            </a:extLst>
          </p:cNvPr>
          <p:cNvCxnSpPr>
            <a:cxnSpLocks/>
          </p:cNvCxnSpPr>
          <p:nvPr/>
        </p:nvCxnSpPr>
        <p:spPr>
          <a:xfrm>
            <a:off x="6403975" y="5238044"/>
            <a:ext cx="1238603" cy="2032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4BF2EF2-6557-4DF0-A871-5D5F0EFCB5C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66304" y="1321968"/>
            <a:ext cx="1581150" cy="1171575"/>
          </a:xfrm>
          <a:prstGeom prst="rect">
            <a:avLst/>
          </a:prstGeom>
        </p:spPr>
      </p:pic>
      <p:sp>
        <p:nvSpPr>
          <p:cNvPr id="11" name="Rectangle 10">
            <a:extLst>
              <a:ext uri="{FF2B5EF4-FFF2-40B4-BE49-F238E27FC236}">
                <a16:creationId xmlns:a16="http://schemas.microsoft.com/office/drawing/2014/main" id="{81997013-60A4-43BC-8DE3-2FD0DF2875D6}"/>
              </a:ext>
            </a:extLst>
          </p:cNvPr>
          <p:cNvSpPr/>
          <p:nvPr/>
        </p:nvSpPr>
        <p:spPr>
          <a:xfrm>
            <a:off x="303621" y="215084"/>
            <a:ext cx="2577565" cy="523220"/>
          </a:xfrm>
          <a:prstGeom prst="rect">
            <a:avLst/>
          </a:prstGeom>
        </p:spPr>
        <p:txBody>
          <a:bodyPr wrap="none">
            <a:spAutoFit/>
          </a:bodyPr>
          <a:lstStyle/>
          <a:p>
            <a:r>
              <a:rPr lang="en-US" sz="2800" dirty="0" smtClean="0">
                <a:solidFill>
                  <a:srgbClr val="004A85"/>
                </a:solidFill>
                <a:latin typeface="Calibri" panose="020F0502020204030204" pitchFamily="34" charset="0"/>
                <a:cs typeface="Calibri" panose="020F0502020204030204" pitchFamily="34" charset="0"/>
              </a:rPr>
              <a:t>WA / NT context</a:t>
            </a:r>
            <a:endParaRPr lang="en-AU" dirty="0">
              <a:solidFill>
                <a:srgbClr val="004A85"/>
              </a:solidFill>
            </a:endParaRPr>
          </a:p>
        </p:txBody>
      </p:sp>
      <p:sp>
        <p:nvSpPr>
          <p:cNvPr id="14" name="Rectangle 13">
            <a:extLst>
              <a:ext uri="{FF2B5EF4-FFF2-40B4-BE49-F238E27FC236}">
                <a16:creationId xmlns:a16="http://schemas.microsoft.com/office/drawing/2014/main" id="{3610104B-A960-4A85-A683-8E76772B267B}"/>
              </a:ext>
            </a:extLst>
          </p:cNvPr>
          <p:cNvSpPr/>
          <p:nvPr/>
        </p:nvSpPr>
        <p:spPr>
          <a:xfrm>
            <a:off x="303621" y="1057646"/>
            <a:ext cx="4461168" cy="5016758"/>
          </a:xfrm>
          <a:prstGeom prst="rect">
            <a:avLst/>
          </a:prstGeom>
        </p:spPr>
        <p:txBody>
          <a:bodyPr wrap="square">
            <a:spAutoFit/>
          </a:bodyPr>
          <a:lstStyle/>
          <a:p>
            <a:r>
              <a:rPr lang="en-US" sz="2000" dirty="0" smtClean="0">
                <a:solidFill>
                  <a:srgbClr val="004A85"/>
                </a:solidFill>
                <a:latin typeface="Calibri" panose="020F0502020204030204" pitchFamily="34" charset="0"/>
                <a:cs typeface="Calibri" panose="020F0502020204030204" pitchFamily="34" charset="0"/>
              </a:rPr>
              <a:t>It’s hard for Victoria or Singapore to comprehend the geographical challenges in WA and the NT. In WA the research revealed: </a:t>
            </a:r>
            <a:endParaRPr lang="en-US" sz="2000" dirty="0">
              <a:solidFill>
                <a:srgbClr val="004A85"/>
              </a:solidFill>
              <a:latin typeface="Calibri" panose="020F0502020204030204" pitchFamily="34" charset="0"/>
              <a:cs typeface="Calibri" panose="020F0502020204030204" pitchFamily="34" charset="0"/>
            </a:endParaRPr>
          </a:p>
          <a:p>
            <a:endParaRPr lang="en-US" sz="2000" dirty="0">
              <a:solidFill>
                <a:srgbClr val="004A85"/>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rgbClr val="004A85"/>
                </a:solidFill>
                <a:latin typeface="Calibri" panose="020F0502020204030204" pitchFamily="34" charset="0"/>
              </a:rPr>
              <a:t>a strong negative impact of social disadvantage, geolocation and gender on achievement, attitudes and participation (i.e., the gap);</a:t>
            </a:r>
          </a:p>
          <a:p>
            <a:pPr marL="285750" indent="-285750">
              <a:buFont typeface="Arial" panose="020B0604020202020204" pitchFamily="34" charset="0"/>
              <a:buChar char="•"/>
            </a:pPr>
            <a:endParaRPr lang="en-US" sz="2000" dirty="0">
              <a:solidFill>
                <a:srgbClr val="004A85"/>
              </a:solidFill>
              <a:latin typeface="Calibri" panose="020F0502020204030204" pitchFamily="34" charset="0"/>
            </a:endParaRPr>
          </a:p>
          <a:p>
            <a:pPr marL="285750" indent="-285750">
              <a:buFont typeface="Arial" panose="020B0604020202020204" pitchFamily="34" charset="0"/>
              <a:buChar char="•"/>
            </a:pPr>
            <a:r>
              <a:rPr lang="en-US" sz="2000" dirty="0">
                <a:solidFill>
                  <a:srgbClr val="004A85"/>
                </a:solidFill>
                <a:latin typeface="Calibri" panose="020F0502020204030204" pitchFamily="34" charset="0"/>
              </a:rPr>
              <a:t>concerns about teacher qualifications and out-of-field teaching; and</a:t>
            </a:r>
          </a:p>
          <a:p>
            <a:pPr marL="285750" indent="-285750">
              <a:buFont typeface="Arial" panose="020B0604020202020204" pitchFamily="34" charset="0"/>
              <a:buChar char="•"/>
            </a:pPr>
            <a:endParaRPr lang="en-US" sz="2000" dirty="0">
              <a:solidFill>
                <a:srgbClr val="004A85"/>
              </a:solidFill>
              <a:latin typeface="Calibri" panose="020F0502020204030204" pitchFamily="34" charset="0"/>
            </a:endParaRPr>
          </a:p>
          <a:p>
            <a:pPr marL="285750" indent="-285750">
              <a:buFont typeface="Arial" panose="020B0604020202020204" pitchFamily="34" charset="0"/>
              <a:buChar char="•"/>
            </a:pPr>
            <a:r>
              <a:rPr lang="en-US" sz="2000" dirty="0">
                <a:solidFill>
                  <a:srgbClr val="004A85"/>
                </a:solidFill>
                <a:latin typeface="Calibri" panose="020F0502020204030204" pitchFamily="34" charset="0"/>
              </a:rPr>
              <a:t>the need to ensure fair and even delivery of support across the state</a:t>
            </a:r>
            <a:br>
              <a:rPr lang="en-US" sz="2000" dirty="0">
                <a:solidFill>
                  <a:srgbClr val="004A85"/>
                </a:solidFill>
                <a:latin typeface="Calibri" panose="020F0502020204030204" pitchFamily="34" charset="0"/>
              </a:rPr>
            </a:br>
            <a:r>
              <a:rPr lang="en-US" sz="2000" dirty="0">
                <a:solidFill>
                  <a:srgbClr val="004A85"/>
                </a:solidFill>
                <a:latin typeface="Calibri" panose="020F0502020204030204" pitchFamily="34" charset="0"/>
              </a:rPr>
              <a:t>(shown to scale)</a:t>
            </a:r>
          </a:p>
        </p:txBody>
      </p:sp>
    </p:spTree>
    <p:extLst>
      <p:ext uri="{BB962C8B-B14F-4D97-AF65-F5344CB8AC3E}">
        <p14:creationId xmlns:p14="http://schemas.microsoft.com/office/powerpoint/2010/main" val="394191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243CD9-37DB-4277-B489-0832C695E35C}"/>
              </a:ext>
            </a:extLst>
          </p:cNvPr>
          <p:cNvSpPr/>
          <p:nvPr/>
        </p:nvSpPr>
        <p:spPr>
          <a:xfrm>
            <a:off x="303621" y="215084"/>
            <a:ext cx="3482043" cy="523220"/>
          </a:xfrm>
          <a:prstGeom prst="rect">
            <a:avLst/>
          </a:prstGeom>
        </p:spPr>
        <p:txBody>
          <a:bodyPr wrap="none">
            <a:spAutoFit/>
          </a:bodyPr>
          <a:lstStyle/>
          <a:p>
            <a:r>
              <a:rPr lang="en-US" sz="2800" dirty="0" smtClean="0">
                <a:solidFill>
                  <a:srgbClr val="004A85"/>
                </a:solidFill>
                <a:latin typeface="Calibri" panose="020F0502020204030204" pitchFamily="34" charset="0"/>
                <a:cs typeface="Calibri" panose="020F0502020204030204" pitchFamily="34" charset="0"/>
              </a:rPr>
              <a:t>What does MAWA do?</a:t>
            </a:r>
            <a:endParaRPr lang="en-AU" dirty="0">
              <a:solidFill>
                <a:srgbClr val="004A85"/>
              </a:solidFill>
            </a:endParaRPr>
          </a:p>
        </p:txBody>
      </p:sp>
      <p:graphicFrame>
        <p:nvGraphicFramePr>
          <p:cNvPr id="2" name="Diagram 1"/>
          <p:cNvGraphicFramePr/>
          <p:nvPr>
            <p:extLst>
              <p:ext uri="{D42A27DB-BD31-4B8C-83A1-F6EECF244321}">
                <p14:modId xmlns:p14="http://schemas.microsoft.com/office/powerpoint/2010/main" val="99607194"/>
              </p:ext>
            </p:extLst>
          </p:nvPr>
        </p:nvGraphicFramePr>
        <p:xfrm>
          <a:off x="-698500" y="883702"/>
          <a:ext cx="140462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73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91E4CF68-21CA-4CBD-A1BF-B419B5DC8278}"/>
                                            </p:graphicEl>
                                          </p:spTgt>
                                        </p:tgtEl>
                                        <p:attrNameLst>
                                          <p:attrName>style.visibility</p:attrName>
                                        </p:attrNameLst>
                                      </p:cBhvr>
                                      <p:to>
                                        <p:strVal val="visible"/>
                                      </p:to>
                                    </p:set>
                                    <p:animEffect transition="in" filter="fade">
                                      <p:cBhvr>
                                        <p:cTn id="7" dur="1000"/>
                                        <p:tgtEl>
                                          <p:spTgt spid="2">
                                            <p:graphicEl>
                                              <a:dgm id="{91E4CF68-21CA-4CBD-A1BF-B419B5DC8278}"/>
                                            </p:graphicEl>
                                          </p:spTgt>
                                        </p:tgtEl>
                                      </p:cBhvr>
                                    </p:animEffect>
                                    <p:anim calcmode="lin" valueType="num">
                                      <p:cBhvr>
                                        <p:cTn id="8" dur="1000" fill="hold"/>
                                        <p:tgtEl>
                                          <p:spTgt spid="2">
                                            <p:graphicEl>
                                              <a:dgm id="{91E4CF68-21CA-4CBD-A1BF-B419B5DC8278}"/>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91E4CF68-21CA-4CBD-A1BF-B419B5DC8278}"/>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graphicEl>
                                              <a:dgm id="{1A400865-BC79-4898-8331-5CD9A38529B0}"/>
                                            </p:graphicEl>
                                          </p:spTgt>
                                        </p:tgtEl>
                                        <p:attrNameLst>
                                          <p:attrName>style.visibility</p:attrName>
                                        </p:attrNameLst>
                                      </p:cBhvr>
                                      <p:to>
                                        <p:strVal val="visible"/>
                                      </p:to>
                                    </p:set>
                                    <p:animEffect transition="in" filter="fade">
                                      <p:cBhvr>
                                        <p:cTn id="12" dur="1000"/>
                                        <p:tgtEl>
                                          <p:spTgt spid="2">
                                            <p:graphicEl>
                                              <a:dgm id="{1A400865-BC79-4898-8331-5CD9A38529B0}"/>
                                            </p:graphicEl>
                                          </p:spTgt>
                                        </p:tgtEl>
                                      </p:cBhvr>
                                    </p:animEffect>
                                    <p:anim calcmode="lin" valueType="num">
                                      <p:cBhvr>
                                        <p:cTn id="13" dur="1000" fill="hold"/>
                                        <p:tgtEl>
                                          <p:spTgt spid="2">
                                            <p:graphicEl>
                                              <a:dgm id="{1A400865-BC79-4898-8331-5CD9A38529B0}"/>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1A400865-BC79-4898-8331-5CD9A38529B0}"/>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graphicEl>
                                              <a:dgm id="{02E62989-5CF7-42EF-B28B-15C2AD79F55E}"/>
                                            </p:graphicEl>
                                          </p:spTgt>
                                        </p:tgtEl>
                                        <p:attrNameLst>
                                          <p:attrName>style.visibility</p:attrName>
                                        </p:attrNameLst>
                                      </p:cBhvr>
                                      <p:to>
                                        <p:strVal val="visible"/>
                                      </p:to>
                                    </p:set>
                                    <p:animEffect transition="in" filter="fade">
                                      <p:cBhvr>
                                        <p:cTn id="17" dur="1000"/>
                                        <p:tgtEl>
                                          <p:spTgt spid="2">
                                            <p:graphicEl>
                                              <a:dgm id="{02E62989-5CF7-42EF-B28B-15C2AD79F55E}"/>
                                            </p:graphicEl>
                                          </p:spTgt>
                                        </p:tgtEl>
                                      </p:cBhvr>
                                    </p:animEffect>
                                    <p:anim calcmode="lin" valueType="num">
                                      <p:cBhvr>
                                        <p:cTn id="18" dur="1000" fill="hold"/>
                                        <p:tgtEl>
                                          <p:spTgt spid="2">
                                            <p:graphicEl>
                                              <a:dgm id="{02E62989-5CF7-42EF-B28B-15C2AD79F55E}"/>
                                            </p:graphicEl>
                                          </p:spTgt>
                                        </p:tgtEl>
                                        <p:attrNameLst>
                                          <p:attrName>ppt_x</p:attrName>
                                        </p:attrNameLst>
                                      </p:cBhvr>
                                      <p:tavLst>
                                        <p:tav tm="0">
                                          <p:val>
                                            <p:strVal val="#ppt_x"/>
                                          </p:val>
                                        </p:tav>
                                        <p:tav tm="100000">
                                          <p:val>
                                            <p:strVal val="#ppt_x"/>
                                          </p:val>
                                        </p:tav>
                                      </p:tavLst>
                                    </p:anim>
                                    <p:anim calcmode="lin" valueType="num">
                                      <p:cBhvr>
                                        <p:cTn id="19" dur="1000" fill="hold"/>
                                        <p:tgtEl>
                                          <p:spTgt spid="2">
                                            <p:graphicEl>
                                              <a:dgm id="{02E62989-5CF7-42EF-B28B-15C2AD79F55E}"/>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graphicEl>
                                              <a:dgm id="{502A7E8A-1E93-4BDC-A766-31BB99B7E71D}"/>
                                            </p:graphicEl>
                                          </p:spTgt>
                                        </p:tgtEl>
                                        <p:attrNameLst>
                                          <p:attrName>style.visibility</p:attrName>
                                        </p:attrNameLst>
                                      </p:cBhvr>
                                      <p:to>
                                        <p:strVal val="visible"/>
                                      </p:to>
                                    </p:set>
                                    <p:animEffect transition="in" filter="fade">
                                      <p:cBhvr>
                                        <p:cTn id="22" dur="1000"/>
                                        <p:tgtEl>
                                          <p:spTgt spid="2">
                                            <p:graphicEl>
                                              <a:dgm id="{502A7E8A-1E93-4BDC-A766-31BB99B7E71D}"/>
                                            </p:graphicEl>
                                          </p:spTgt>
                                        </p:tgtEl>
                                      </p:cBhvr>
                                    </p:animEffect>
                                    <p:anim calcmode="lin" valueType="num">
                                      <p:cBhvr>
                                        <p:cTn id="23" dur="1000" fill="hold"/>
                                        <p:tgtEl>
                                          <p:spTgt spid="2">
                                            <p:graphicEl>
                                              <a:dgm id="{502A7E8A-1E93-4BDC-A766-31BB99B7E71D}"/>
                                            </p:graphicEl>
                                          </p:spTgt>
                                        </p:tgtEl>
                                        <p:attrNameLst>
                                          <p:attrName>ppt_x</p:attrName>
                                        </p:attrNameLst>
                                      </p:cBhvr>
                                      <p:tavLst>
                                        <p:tav tm="0">
                                          <p:val>
                                            <p:strVal val="#ppt_x"/>
                                          </p:val>
                                        </p:tav>
                                        <p:tav tm="100000">
                                          <p:val>
                                            <p:strVal val="#ppt_x"/>
                                          </p:val>
                                        </p:tav>
                                      </p:tavLst>
                                    </p:anim>
                                    <p:anim calcmode="lin" valueType="num">
                                      <p:cBhvr>
                                        <p:cTn id="24" dur="1000" fill="hold"/>
                                        <p:tgtEl>
                                          <p:spTgt spid="2">
                                            <p:graphicEl>
                                              <a:dgm id="{502A7E8A-1E93-4BDC-A766-31BB99B7E71D}"/>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graphicEl>
                                              <a:dgm id="{CDA7BB1E-4E97-401D-988E-F1B46687551D}"/>
                                            </p:graphicEl>
                                          </p:spTgt>
                                        </p:tgtEl>
                                        <p:attrNameLst>
                                          <p:attrName>style.visibility</p:attrName>
                                        </p:attrNameLst>
                                      </p:cBhvr>
                                      <p:to>
                                        <p:strVal val="visible"/>
                                      </p:to>
                                    </p:set>
                                    <p:animEffect transition="in" filter="fade">
                                      <p:cBhvr>
                                        <p:cTn id="27" dur="1000"/>
                                        <p:tgtEl>
                                          <p:spTgt spid="2">
                                            <p:graphicEl>
                                              <a:dgm id="{CDA7BB1E-4E97-401D-988E-F1B46687551D}"/>
                                            </p:graphicEl>
                                          </p:spTgt>
                                        </p:tgtEl>
                                      </p:cBhvr>
                                    </p:animEffect>
                                    <p:anim calcmode="lin" valueType="num">
                                      <p:cBhvr>
                                        <p:cTn id="28" dur="1000" fill="hold"/>
                                        <p:tgtEl>
                                          <p:spTgt spid="2">
                                            <p:graphicEl>
                                              <a:dgm id="{CDA7BB1E-4E97-401D-988E-F1B46687551D}"/>
                                            </p:graphicEl>
                                          </p:spTgt>
                                        </p:tgtEl>
                                        <p:attrNameLst>
                                          <p:attrName>ppt_x</p:attrName>
                                        </p:attrNameLst>
                                      </p:cBhvr>
                                      <p:tavLst>
                                        <p:tav tm="0">
                                          <p:val>
                                            <p:strVal val="#ppt_x"/>
                                          </p:val>
                                        </p:tav>
                                        <p:tav tm="100000">
                                          <p:val>
                                            <p:strVal val="#ppt_x"/>
                                          </p:val>
                                        </p:tav>
                                      </p:tavLst>
                                    </p:anim>
                                    <p:anim calcmode="lin" valueType="num">
                                      <p:cBhvr>
                                        <p:cTn id="29" dur="1000" fill="hold"/>
                                        <p:tgtEl>
                                          <p:spTgt spid="2">
                                            <p:graphicEl>
                                              <a:dgm id="{CDA7BB1E-4E97-401D-988E-F1B46687551D}"/>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graphicEl>
                                              <a:dgm id="{7A14EA5C-F661-471E-8FF2-C7A5F740320D}"/>
                                            </p:graphicEl>
                                          </p:spTgt>
                                        </p:tgtEl>
                                        <p:attrNameLst>
                                          <p:attrName>style.visibility</p:attrName>
                                        </p:attrNameLst>
                                      </p:cBhvr>
                                      <p:to>
                                        <p:strVal val="visible"/>
                                      </p:to>
                                    </p:set>
                                    <p:animEffect transition="in" filter="fade">
                                      <p:cBhvr>
                                        <p:cTn id="32" dur="1000"/>
                                        <p:tgtEl>
                                          <p:spTgt spid="2">
                                            <p:graphicEl>
                                              <a:dgm id="{7A14EA5C-F661-471E-8FF2-C7A5F740320D}"/>
                                            </p:graphicEl>
                                          </p:spTgt>
                                        </p:tgtEl>
                                      </p:cBhvr>
                                    </p:animEffect>
                                    <p:anim calcmode="lin" valueType="num">
                                      <p:cBhvr>
                                        <p:cTn id="33" dur="1000" fill="hold"/>
                                        <p:tgtEl>
                                          <p:spTgt spid="2">
                                            <p:graphicEl>
                                              <a:dgm id="{7A14EA5C-F661-471E-8FF2-C7A5F740320D}"/>
                                            </p:graphicEl>
                                          </p:spTgt>
                                        </p:tgtEl>
                                        <p:attrNameLst>
                                          <p:attrName>ppt_x</p:attrName>
                                        </p:attrNameLst>
                                      </p:cBhvr>
                                      <p:tavLst>
                                        <p:tav tm="0">
                                          <p:val>
                                            <p:strVal val="#ppt_x"/>
                                          </p:val>
                                        </p:tav>
                                        <p:tav tm="100000">
                                          <p:val>
                                            <p:strVal val="#ppt_x"/>
                                          </p:val>
                                        </p:tav>
                                      </p:tavLst>
                                    </p:anim>
                                    <p:anim calcmode="lin" valueType="num">
                                      <p:cBhvr>
                                        <p:cTn id="34" dur="1000" fill="hold"/>
                                        <p:tgtEl>
                                          <p:spTgt spid="2">
                                            <p:graphicEl>
                                              <a:dgm id="{7A14EA5C-F661-471E-8FF2-C7A5F740320D}"/>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graphicEl>
                                              <a:dgm id="{7E03CDB7-AD9D-4F11-B542-49938A269AB9}"/>
                                            </p:graphicEl>
                                          </p:spTgt>
                                        </p:tgtEl>
                                        <p:attrNameLst>
                                          <p:attrName>style.visibility</p:attrName>
                                        </p:attrNameLst>
                                      </p:cBhvr>
                                      <p:to>
                                        <p:strVal val="visible"/>
                                      </p:to>
                                    </p:set>
                                    <p:animEffect transition="in" filter="fade">
                                      <p:cBhvr>
                                        <p:cTn id="37" dur="1000"/>
                                        <p:tgtEl>
                                          <p:spTgt spid="2">
                                            <p:graphicEl>
                                              <a:dgm id="{7E03CDB7-AD9D-4F11-B542-49938A269AB9}"/>
                                            </p:graphicEl>
                                          </p:spTgt>
                                        </p:tgtEl>
                                      </p:cBhvr>
                                    </p:animEffect>
                                    <p:anim calcmode="lin" valueType="num">
                                      <p:cBhvr>
                                        <p:cTn id="38" dur="1000" fill="hold"/>
                                        <p:tgtEl>
                                          <p:spTgt spid="2">
                                            <p:graphicEl>
                                              <a:dgm id="{7E03CDB7-AD9D-4F11-B542-49938A269AB9}"/>
                                            </p:graphicEl>
                                          </p:spTgt>
                                        </p:tgtEl>
                                        <p:attrNameLst>
                                          <p:attrName>ppt_x</p:attrName>
                                        </p:attrNameLst>
                                      </p:cBhvr>
                                      <p:tavLst>
                                        <p:tav tm="0">
                                          <p:val>
                                            <p:strVal val="#ppt_x"/>
                                          </p:val>
                                        </p:tav>
                                        <p:tav tm="100000">
                                          <p:val>
                                            <p:strVal val="#ppt_x"/>
                                          </p:val>
                                        </p:tav>
                                      </p:tavLst>
                                    </p:anim>
                                    <p:anim calcmode="lin" valueType="num">
                                      <p:cBhvr>
                                        <p:cTn id="39" dur="1000" fill="hold"/>
                                        <p:tgtEl>
                                          <p:spTgt spid="2">
                                            <p:graphicEl>
                                              <a:dgm id="{7E03CDB7-AD9D-4F11-B542-49938A269AB9}"/>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graphicEl>
                                              <a:dgm id="{57F41401-3F70-4D17-8414-3DF7B9E3EACE}"/>
                                            </p:graphicEl>
                                          </p:spTgt>
                                        </p:tgtEl>
                                        <p:attrNameLst>
                                          <p:attrName>style.visibility</p:attrName>
                                        </p:attrNameLst>
                                      </p:cBhvr>
                                      <p:to>
                                        <p:strVal val="visible"/>
                                      </p:to>
                                    </p:set>
                                    <p:animEffect transition="in" filter="fade">
                                      <p:cBhvr>
                                        <p:cTn id="42" dur="1000"/>
                                        <p:tgtEl>
                                          <p:spTgt spid="2">
                                            <p:graphicEl>
                                              <a:dgm id="{57F41401-3F70-4D17-8414-3DF7B9E3EACE}"/>
                                            </p:graphicEl>
                                          </p:spTgt>
                                        </p:tgtEl>
                                      </p:cBhvr>
                                    </p:animEffect>
                                    <p:anim calcmode="lin" valueType="num">
                                      <p:cBhvr>
                                        <p:cTn id="43" dur="1000" fill="hold"/>
                                        <p:tgtEl>
                                          <p:spTgt spid="2">
                                            <p:graphicEl>
                                              <a:dgm id="{57F41401-3F70-4D17-8414-3DF7B9E3EACE}"/>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57F41401-3F70-4D17-8414-3DF7B9E3EACE}"/>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
                                            <p:graphicEl>
                                              <a:dgm id="{B6CA5349-D434-42D8-96DC-1E66C34CA6DE}"/>
                                            </p:graphicEl>
                                          </p:spTgt>
                                        </p:tgtEl>
                                        <p:attrNameLst>
                                          <p:attrName>style.visibility</p:attrName>
                                        </p:attrNameLst>
                                      </p:cBhvr>
                                      <p:to>
                                        <p:strVal val="visible"/>
                                      </p:to>
                                    </p:set>
                                    <p:animEffect transition="in" filter="fade">
                                      <p:cBhvr>
                                        <p:cTn id="47" dur="1000"/>
                                        <p:tgtEl>
                                          <p:spTgt spid="2">
                                            <p:graphicEl>
                                              <a:dgm id="{B6CA5349-D434-42D8-96DC-1E66C34CA6DE}"/>
                                            </p:graphicEl>
                                          </p:spTgt>
                                        </p:tgtEl>
                                      </p:cBhvr>
                                    </p:animEffect>
                                    <p:anim calcmode="lin" valueType="num">
                                      <p:cBhvr>
                                        <p:cTn id="48" dur="1000" fill="hold"/>
                                        <p:tgtEl>
                                          <p:spTgt spid="2">
                                            <p:graphicEl>
                                              <a:dgm id="{B6CA5349-D434-42D8-96DC-1E66C34CA6DE}"/>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B6CA5349-D434-42D8-96DC-1E66C34CA6DE}"/>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
                                            <p:graphicEl>
                                              <a:dgm id="{86CEE3DC-4E6F-4A3D-8EF8-34D9C30D12D8}"/>
                                            </p:graphicEl>
                                          </p:spTgt>
                                        </p:tgtEl>
                                        <p:attrNameLst>
                                          <p:attrName>style.visibility</p:attrName>
                                        </p:attrNameLst>
                                      </p:cBhvr>
                                      <p:to>
                                        <p:strVal val="visible"/>
                                      </p:to>
                                    </p:set>
                                    <p:animEffect transition="in" filter="fade">
                                      <p:cBhvr>
                                        <p:cTn id="52" dur="1000"/>
                                        <p:tgtEl>
                                          <p:spTgt spid="2">
                                            <p:graphicEl>
                                              <a:dgm id="{86CEE3DC-4E6F-4A3D-8EF8-34D9C30D12D8}"/>
                                            </p:graphicEl>
                                          </p:spTgt>
                                        </p:tgtEl>
                                      </p:cBhvr>
                                    </p:animEffect>
                                    <p:anim calcmode="lin" valueType="num">
                                      <p:cBhvr>
                                        <p:cTn id="53" dur="1000" fill="hold"/>
                                        <p:tgtEl>
                                          <p:spTgt spid="2">
                                            <p:graphicEl>
                                              <a:dgm id="{86CEE3DC-4E6F-4A3D-8EF8-34D9C30D12D8}"/>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86CEE3DC-4E6F-4A3D-8EF8-34D9C30D12D8}"/>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
                                            <p:graphicEl>
                                              <a:dgm id="{2FE4629F-10B0-4BB0-BACC-1A8304E234B1}"/>
                                            </p:graphicEl>
                                          </p:spTgt>
                                        </p:tgtEl>
                                        <p:attrNameLst>
                                          <p:attrName>style.visibility</p:attrName>
                                        </p:attrNameLst>
                                      </p:cBhvr>
                                      <p:to>
                                        <p:strVal val="visible"/>
                                      </p:to>
                                    </p:set>
                                    <p:animEffect transition="in" filter="fade">
                                      <p:cBhvr>
                                        <p:cTn id="57" dur="1000"/>
                                        <p:tgtEl>
                                          <p:spTgt spid="2">
                                            <p:graphicEl>
                                              <a:dgm id="{2FE4629F-10B0-4BB0-BACC-1A8304E234B1}"/>
                                            </p:graphicEl>
                                          </p:spTgt>
                                        </p:tgtEl>
                                      </p:cBhvr>
                                    </p:animEffect>
                                    <p:anim calcmode="lin" valueType="num">
                                      <p:cBhvr>
                                        <p:cTn id="58" dur="1000" fill="hold"/>
                                        <p:tgtEl>
                                          <p:spTgt spid="2">
                                            <p:graphicEl>
                                              <a:dgm id="{2FE4629F-10B0-4BB0-BACC-1A8304E234B1}"/>
                                            </p:graphicEl>
                                          </p:spTgt>
                                        </p:tgtEl>
                                        <p:attrNameLst>
                                          <p:attrName>ppt_x</p:attrName>
                                        </p:attrNameLst>
                                      </p:cBhvr>
                                      <p:tavLst>
                                        <p:tav tm="0">
                                          <p:val>
                                            <p:strVal val="#ppt_x"/>
                                          </p:val>
                                        </p:tav>
                                        <p:tav tm="100000">
                                          <p:val>
                                            <p:strVal val="#ppt_x"/>
                                          </p:val>
                                        </p:tav>
                                      </p:tavLst>
                                    </p:anim>
                                    <p:anim calcmode="lin" valueType="num">
                                      <p:cBhvr>
                                        <p:cTn id="59" dur="1000" fill="hold"/>
                                        <p:tgtEl>
                                          <p:spTgt spid="2">
                                            <p:graphicEl>
                                              <a:dgm id="{2FE4629F-10B0-4BB0-BACC-1A8304E234B1}"/>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
                                            <p:graphicEl>
                                              <a:dgm id="{11F1F710-815E-4850-94D6-0368DF7E7DF6}"/>
                                            </p:graphicEl>
                                          </p:spTgt>
                                        </p:tgtEl>
                                        <p:attrNameLst>
                                          <p:attrName>style.visibility</p:attrName>
                                        </p:attrNameLst>
                                      </p:cBhvr>
                                      <p:to>
                                        <p:strVal val="visible"/>
                                      </p:to>
                                    </p:set>
                                    <p:animEffect transition="in" filter="fade">
                                      <p:cBhvr>
                                        <p:cTn id="64" dur="1000"/>
                                        <p:tgtEl>
                                          <p:spTgt spid="2">
                                            <p:graphicEl>
                                              <a:dgm id="{11F1F710-815E-4850-94D6-0368DF7E7DF6}"/>
                                            </p:graphicEl>
                                          </p:spTgt>
                                        </p:tgtEl>
                                      </p:cBhvr>
                                    </p:animEffect>
                                    <p:anim calcmode="lin" valueType="num">
                                      <p:cBhvr>
                                        <p:cTn id="65" dur="1000" fill="hold"/>
                                        <p:tgtEl>
                                          <p:spTgt spid="2">
                                            <p:graphicEl>
                                              <a:dgm id="{11F1F710-815E-4850-94D6-0368DF7E7DF6}"/>
                                            </p:graphicEl>
                                          </p:spTgt>
                                        </p:tgtEl>
                                        <p:attrNameLst>
                                          <p:attrName>ppt_x</p:attrName>
                                        </p:attrNameLst>
                                      </p:cBhvr>
                                      <p:tavLst>
                                        <p:tav tm="0">
                                          <p:val>
                                            <p:strVal val="#ppt_x"/>
                                          </p:val>
                                        </p:tav>
                                        <p:tav tm="100000">
                                          <p:val>
                                            <p:strVal val="#ppt_x"/>
                                          </p:val>
                                        </p:tav>
                                      </p:tavLst>
                                    </p:anim>
                                    <p:anim calcmode="lin" valueType="num">
                                      <p:cBhvr>
                                        <p:cTn id="66" dur="1000" fill="hold"/>
                                        <p:tgtEl>
                                          <p:spTgt spid="2">
                                            <p:graphicEl>
                                              <a:dgm id="{11F1F710-815E-4850-94D6-0368DF7E7DF6}"/>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
                                            <p:graphicEl>
                                              <a:dgm id="{1533B06E-3C21-48DC-BEDE-5CBC82B3C0CD}"/>
                                            </p:graphicEl>
                                          </p:spTgt>
                                        </p:tgtEl>
                                        <p:attrNameLst>
                                          <p:attrName>style.visibility</p:attrName>
                                        </p:attrNameLst>
                                      </p:cBhvr>
                                      <p:to>
                                        <p:strVal val="visible"/>
                                      </p:to>
                                    </p:set>
                                    <p:animEffect transition="in" filter="fade">
                                      <p:cBhvr>
                                        <p:cTn id="69" dur="1000"/>
                                        <p:tgtEl>
                                          <p:spTgt spid="2">
                                            <p:graphicEl>
                                              <a:dgm id="{1533B06E-3C21-48DC-BEDE-5CBC82B3C0CD}"/>
                                            </p:graphicEl>
                                          </p:spTgt>
                                        </p:tgtEl>
                                      </p:cBhvr>
                                    </p:animEffect>
                                    <p:anim calcmode="lin" valueType="num">
                                      <p:cBhvr>
                                        <p:cTn id="70" dur="1000" fill="hold"/>
                                        <p:tgtEl>
                                          <p:spTgt spid="2">
                                            <p:graphicEl>
                                              <a:dgm id="{1533B06E-3C21-48DC-BEDE-5CBC82B3C0CD}"/>
                                            </p:graphicEl>
                                          </p:spTgt>
                                        </p:tgtEl>
                                        <p:attrNameLst>
                                          <p:attrName>ppt_x</p:attrName>
                                        </p:attrNameLst>
                                      </p:cBhvr>
                                      <p:tavLst>
                                        <p:tav tm="0">
                                          <p:val>
                                            <p:strVal val="#ppt_x"/>
                                          </p:val>
                                        </p:tav>
                                        <p:tav tm="100000">
                                          <p:val>
                                            <p:strVal val="#ppt_x"/>
                                          </p:val>
                                        </p:tav>
                                      </p:tavLst>
                                    </p:anim>
                                    <p:anim calcmode="lin" valueType="num">
                                      <p:cBhvr>
                                        <p:cTn id="71" dur="1000" fill="hold"/>
                                        <p:tgtEl>
                                          <p:spTgt spid="2">
                                            <p:graphicEl>
                                              <a:dgm id="{1533B06E-3C21-48DC-BEDE-5CBC82B3C0CD}"/>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
                                            <p:graphicEl>
                                              <a:dgm id="{46BEF4D4-7AA5-4E62-95EF-DB58D0390248}"/>
                                            </p:graphicEl>
                                          </p:spTgt>
                                        </p:tgtEl>
                                        <p:attrNameLst>
                                          <p:attrName>style.visibility</p:attrName>
                                        </p:attrNameLst>
                                      </p:cBhvr>
                                      <p:to>
                                        <p:strVal val="visible"/>
                                      </p:to>
                                    </p:set>
                                    <p:animEffect transition="in" filter="fade">
                                      <p:cBhvr>
                                        <p:cTn id="74" dur="1000"/>
                                        <p:tgtEl>
                                          <p:spTgt spid="2">
                                            <p:graphicEl>
                                              <a:dgm id="{46BEF4D4-7AA5-4E62-95EF-DB58D0390248}"/>
                                            </p:graphicEl>
                                          </p:spTgt>
                                        </p:tgtEl>
                                      </p:cBhvr>
                                    </p:animEffect>
                                    <p:anim calcmode="lin" valueType="num">
                                      <p:cBhvr>
                                        <p:cTn id="75" dur="1000" fill="hold"/>
                                        <p:tgtEl>
                                          <p:spTgt spid="2">
                                            <p:graphicEl>
                                              <a:dgm id="{46BEF4D4-7AA5-4E62-95EF-DB58D0390248}"/>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46BEF4D4-7AA5-4E62-95EF-DB58D0390248}"/>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F549A64F-62A4-460B-B2BB-8970A490DA7F}"/>
                                            </p:graphicEl>
                                          </p:spTgt>
                                        </p:tgtEl>
                                        <p:attrNameLst>
                                          <p:attrName>style.visibility</p:attrName>
                                        </p:attrNameLst>
                                      </p:cBhvr>
                                      <p:to>
                                        <p:strVal val="visible"/>
                                      </p:to>
                                    </p:set>
                                    <p:animEffect transition="in" filter="fade">
                                      <p:cBhvr>
                                        <p:cTn id="79" dur="1000"/>
                                        <p:tgtEl>
                                          <p:spTgt spid="2">
                                            <p:graphicEl>
                                              <a:dgm id="{F549A64F-62A4-460B-B2BB-8970A490DA7F}"/>
                                            </p:graphicEl>
                                          </p:spTgt>
                                        </p:tgtEl>
                                      </p:cBhvr>
                                    </p:animEffect>
                                    <p:anim calcmode="lin" valueType="num">
                                      <p:cBhvr>
                                        <p:cTn id="80" dur="1000" fill="hold"/>
                                        <p:tgtEl>
                                          <p:spTgt spid="2">
                                            <p:graphicEl>
                                              <a:dgm id="{F549A64F-62A4-460B-B2BB-8970A490DA7F}"/>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F549A64F-62A4-460B-B2BB-8970A490DA7F}"/>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
                                            <p:graphicEl>
                                              <a:dgm id="{F9738161-B379-4487-AF38-81F4890DD8AB}"/>
                                            </p:graphicEl>
                                          </p:spTgt>
                                        </p:tgtEl>
                                        <p:attrNameLst>
                                          <p:attrName>style.visibility</p:attrName>
                                        </p:attrNameLst>
                                      </p:cBhvr>
                                      <p:to>
                                        <p:strVal val="visible"/>
                                      </p:to>
                                    </p:set>
                                    <p:animEffect transition="in" filter="fade">
                                      <p:cBhvr>
                                        <p:cTn id="84" dur="1000"/>
                                        <p:tgtEl>
                                          <p:spTgt spid="2">
                                            <p:graphicEl>
                                              <a:dgm id="{F9738161-B379-4487-AF38-81F4890DD8AB}"/>
                                            </p:graphicEl>
                                          </p:spTgt>
                                        </p:tgtEl>
                                      </p:cBhvr>
                                    </p:animEffect>
                                    <p:anim calcmode="lin" valueType="num">
                                      <p:cBhvr>
                                        <p:cTn id="85" dur="1000" fill="hold"/>
                                        <p:tgtEl>
                                          <p:spTgt spid="2">
                                            <p:graphicEl>
                                              <a:dgm id="{F9738161-B379-4487-AF38-81F4890DD8AB}"/>
                                            </p:graphicEl>
                                          </p:spTgt>
                                        </p:tgtEl>
                                        <p:attrNameLst>
                                          <p:attrName>ppt_x</p:attrName>
                                        </p:attrNameLst>
                                      </p:cBhvr>
                                      <p:tavLst>
                                        <p:tav tm="0">
                                          <p:val>
                                            <p:strVal val="#ppt_x"/>
                                          </p:val>
                                        </p:tav>
                                        <p:tav tm="100000">
                                          <p:val>
                                            <p:strVal val="#ppt_x"/>
                                          </p:val>
                                        </p:tav>
                                      </p:tavLst>
                                    </p:anim>
                                    <p:anim calcmode="lin" valueType="num">
                                      <p:cBhvr>
                                        <p:cTn id="86" dur="1000" fill="hold"/>
                                        <p:tgtEl>
                                          <p:spTgt spid="2">
                                            <p:graphicEl>
                                              <a:dgm id="{F9738161-B379-4487-AF38-81F4890DD8AB}"/>
                                            </p:graphic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
                                            <p:graphicEl>
                                              <a:dgm id="{070D551F-8968-4F71-98C5-14C3B156FFE8}"/>
                                            </p:graphicEl>
                                          </p:spTgt>
                                        </p:tgtEl>
                                        <p:attrNameLst>
                                          <p:attrName>style.visibility</p:attrName>
                                        </p:attrNameLst>
                                      </p:cBhvr>
                                      <p:to>
                                        <p:strVal val="visible"/>
                                      </p:to>
                                    </p:set>
                                    <p:animEffect transition="in" filter="fade">
                                      <p:cBhvr>
                                        <p:cTn id="89" dur="1000"/>
                                        <p:tgtEl>
                                          <p:spTgt spid="2">
                                            <p:graphicEl>
                                              <a:dgm id="{070D551F-8968-4F71-98C5-14C3B156FFE8}"/>
                                            </p:graphicEl>
                                          </p:spTgt>
                                        </p:tgtEl>
                                      </p:cBhvr>
                                    </p:animEffect>
                                    <p:anim calcmode="lin" valueType="num">
                                      <p:cBhvr>
                                        <p:cTn id="90" dur="1000" fill="hold"/>
                                        <p:tgtEl>
                                          <p:spTgt spid="2">
                                            <p:graphicEl>
                                              <a:dgm id="{070D551F-8968-4F71-98C5-14C3B156FFE8}"/>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70D551F-8968-4F71-98C5-14C3B156FFE8}"/>
                                            </p:graphic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
                                            <p:graphicEl>
                                              <a:dgm id="{B9F08C8E-18BB-4AD6-A140-98EB07368921}"/>
                                            </p:graphicEl>
                                          </p:spTgt>
                                        </p:tgtEl>
                                        <p:attrNameLst>
                                          <p:attrName>style.visibility</p:attrName>
                                        </p:attrNameLst>
                                      </p:cBhvr>
                                      <p:to>
                                        <p:strVal val="visible"/>
                                      </p:to>
                                    </p:set>
                                    <p:animEffect transition="in" filter="fade">
                                      <p:cBhvr>
                                        <p:cTn id="94" dur="1000"/>
                                        <p:tgtEl>
                                          <p:spTgt spid="2">
                                            <p:graphicEl>
                                              <a:dgm id="{B9F08C8E-18BB-4AD6-A140-98EB07368921}"/>
                                            </p:graphicEl>
                                          </p:spTgt>
                                        </p:tgtEl>
                                      </p:cBhvr>
                                    </p:animEffect>
                                    <p:anim calcmode="lin" valueType="num">
                                      <p:cBhvr>
                                        <p:cTn id="95" dur="1000" fill="hold"/>
                                        <p:tgtEl>
                                          <p:spTgt spid="2">
                                            <p:graphicEl>
                                              <a:dgm id="{B9F08C8E-18BB-4AD6-A140-98EB07368921}"/>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B9F08C8E-18BB-4AD6-A140-98EB07368921}"/>
                                            </p:graphic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
                                            <p:graphicEl>
                                              <a:dgm id="{518D01F7-9F8B-4814-BCEF-AD142FE0258A}"/>
                                            </p:graphicEl>
                                          </p:spTgt>
                                        </p:tgtEl>
                                        <p:attrNameLst>
                                          <p:attrName>style.visibility</p:attrName>
                                        </p:attrNameLst>
                                      </p:cBhvr>
                                      <p:to>
                                        <p:strVal val="visible"/>
                                      </p:to>
                                    </p:set>
                                    <p:animEffect transition="in" filter="fade">
                                      <p:cBhvr>
                                        <p:cTn id="99" dur="1000"/>
                                        <p:tgtEl>
                                          <p:spTgt spid="2">
                                            <p:graphicEl>
                                              <a:dgm id="{518D01F7-9F8B-4814-BCEF-AD142FE0258A}"/>
                                            </p:graphicEl>
                                          </p:spTgt>
                                        </p:tgtEl>
                                      </p:cBhvr>
                                    </p:animEffect>
                                    <p:anim calcmode="lin" valueType="num">
                                      <p:cBhvr>
                                        <p:cTn id="100" dur="1000" fill="hold"/>
                                        <p:tgtEl>
                                          <p:spTgt spid="2">
                                            <p:graphicEl>
                                              <a:dgm id="{518D01F7-9F8B-4814-BCEF-AD142FE0258A}"/>
                                            </p:graphicEl>
                                          </p:spTgt>
                                        </p:tgtEl>
                                        <p:attrNameLst>
                                          <p:attrName>ppt_x</p:attrName>
                                        </p:attrNameLst>
                                      </p:cBhvr>
                                      <p:tavLst>
                                        <p:tav tm="0">
                                          <p:val>
                                            <p:strVal val="#ppt_x"/>
                                          </p:val>
                                        </p:tav>
                                        <p:tav tm="100000">
                                          <p:val>
                                            <p:strVal val="#ppt_x"/>
                                          </p:val>
                                        </p:tav>
                                      </p:tavLst>
                                    </p:anim>
                                    <p:anim calcmode="lin" valueType="num">
                                      <p:cBhvr>
                                        <p:cTn id="101" dur="1000" fill="hold"/>
                                        <p:tgtEl>
                                          <p:spTgt spid="2">
                                            <p:graphicEl>
                                              <a:dgm id="{518D01F7-9F8B-4814-BCEF-AD142FE0258A}"/>
                                            </p:graphic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
                                            <p:graphicEl>
                                              <a:dgm id="{386435C1-7059-4575-9B89-1C36B4C4E707}"/>
                                            </p:graphicEl>
                                          </p:spTgt>
                                        </p:tgtEl>
                                        <p:attrNameLst>
                                          <p:attrName>style.visibility</p:attrName>
                                        </p:attrNameLst>
                                      </p:cBhvr>
                                      <p:to>
                                        <p:strVal val="visible"/>
                                      </p:to>
                                    </p:set>
                                    <p:animEffect transition="in" filter="fade">
                                      <p:cBhvr>
                                        <p:cTn id="104" dur="1000"/>
                                        <p:tgtEl>
                                          <p:spTgt spid="2">
                                            <p:graphicEl>
                                              <a:dgm id="{386435C1-7059-4575-9B89-1C36B4C4E707}"/>
                                            </p:graphicEl>
                                          </p:spTgt>
                                        </p:tgtEl>
                                      </p:cBhvr>
                                    </p:animEffect>
                                    <p:anim calcmode="lin" valueType="num">
                                      <p:cBhvr>
                                        <p:cTn id="105" dur="1000" fill="hold"/>
                                        <p:tgtEl>
                                          <p:spTgt spid="2">
                                            <p:graphicEl>
                                              <a:dgm id="{386435C1-7059-4575-9B89-1C36B4C4E707}"/>
                                            </p:graphicEl>
                                          </p:spTgt>
                                        </p:tgtEl>
                                        <p:attrNameLst>
                                          <p:attrName>ppt_x</p:attrName>
                                        </p:attrNameLst>
                                      </p:cBhvr>
                                      <p:tavLst>
                                        <p:tav tm="0">
                                          <p:val>
                                            <p:strVal val="#ppt_x"/>
                                          </p:val>
                                        </p:tav>
                                        <p:tav tm="100000">
                                          <p:val>
                                            <p:strVal val="#ppt_x"/>
                                          </p:val>
                                        </p:tav>
                                      </p:tavLst>
                                    </p:anim>
                                    <p:anim calcmode="lin" valueType="num">
                                      <p:cBhvr>
                                        <p:cTn id="106" dur="1000" fill="hold"/>
                                        <p:tgtEl>
                                          <p:spTgt spid="2">
                                            <p:graphicEl>
                                              <a:dgm id="{386435C1-7059-4575-9B89-1C36B4C4E707}"/>
                                            </p:graphicEl>
                                          </p:spTgt>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
                                            <p:graphicEl>
                                              <a:dgm id="{16988B11-1F2E-4471-B322-3A13588BBA81}"/>
                                            </p:graphicEl>
                                          </p:spTgt>
                                        </p:tgtEl>
                                        <p:attrNameLst>
                                          <p:attrName>style.visibility</p:attrName>
                                        </p:attrNameLst>
                                      </p:cBhvr>
                                      <p:to>
                                        <p:strVal val="visible"/>
                                      </p:to>
                                    </p:set>
                                    <p:animEffect transition="in" filter="fade">
                                      <p:cBhvr>
                                        <p:cTn id="109" dur="1000"/>
                                        <p:tgtEl>
                                          <p:spTgt spid="2">
                                            <p:graphicEl>
                                              <a:dgm id="{16988B11-1F2E-4471-B322-3A13588BBA81}"/>
                                            </p:graphicEl>
                                          </p:spTgt>
                                        </p:tgtEl>
                                      </p:cBhvr>
                                    </p:animEffect>
                                    <p:anim calcmode="lin" valueType="num">
                                      <p:cBhvr>
                                        <p:cTn id="110" dur="1000" fill="hold"/>
                                        <p:tgtEl>
                                          <p:spTgt spid="2">
                                            <p:graphicEl>
                                              <a:dgm id="{16988B11-1F2E-4471-B322-3A13588BBA81}"/>
                                            </p:graphicEl>
                                          </p:spTgt>
                                        </p:tgtEl>
                                        <p:attrNameLst>
                                          <p:attrName>ppt_x</p:attrName>
                                        </p:attrNameLst>
                                      </p:cBhvr>
                                      <p:tavLst>
                                        <p:tav tm="0">
                                          <p:val>
                                            <p:strVal val="#ppt_x"/>
                                          </p:val>
                                        </p:tav>
                                        <p:tav tm="100000">
                                          <p:val>
                                            <p:strVal val="#ppt_x"/>
                                          </p:val>
                                        </p:tav>
                                      </p:tavLst>
                                    </p:anim>
                                    <p:anim calcmode="lin" valueType="num">
                                      <p:cBhvr>
                                        <p:cTn id="111" dur="1000" fill="hold"/>
                                        <p:tgtEl>
                                          <p:spTgt spid="2">
                                            <p:graphicEl>
                                              <a:dgm id="{16988B11-1F2E-4471-B322-3A13588BBA81}"/>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2">
                                            <p:graphicEl>
                                              <a:dgm id="{B40BE459-2380-46E4-96BD-F611CD500C17}"/>
                                            </p:graphicEl>
                                          </p:spTgt>
                                        </p:tgtEl>
                                        <p:attrNameLst>
                                          <p:attrName>style.visibility</p:attrName>
                                        </p:attrNameLst>
                                      </p:cBhvr>
                                      <p:to>
                                        <p:strVal val="visible"/>
                                      </p:to>
                                    </p:set>
                                    <p:animEffect transition="in" filter="fade">
                                      <p:cBhvr>
                                        <p:cTn id="116" dur="1000"/>
                                        <p:tgtEl>
                                          <p:spTgt spid="2">
                                            <p:graphicEl>
                                              <a:dgm id="{B40BE459-2380-46E4-96BD-F611CD500C17}"/>
                                            </p:graphicEl>
                                          </p:spTgt>
                                        </p:tgtEl>
                                      </p:cBhvr>
                                    </p:animEffect>
                                    <p:anim calcmode="lin" valueType="num">
                                      <p:cBhvr>
                                        <p:cTn id="117" dur="1000" fill="hold"/>
                                        <p:tgtEl>
                                          <p:spTgt spid="2">
                                            <p:graphicEl>
                                              <a:dgm id="{B40BE459-2380-46E4-96BD-F611CD500C17}"/>
                                            </p:graphicEl>
                                          </p:spTgt>
                                        </p:tgtEl>
                                        <p:attrNameLst>
                                          <p:attrName>ppt_x</p:attrName>
                                        </p:attrNameLst>
                                      </p:cBhvr>
                                      <p:tavLst>
                                        <p:tav tm="0">
                                          <p:val>
                                            <p:strVal val="#ppt_x"/>
                                          </p:val>
                                        </p:tav>
                                        <p:tav tm="100000">
                                          <p:val>
                                            <p:strVal val="#ppt_x"/>
                                          </p:val>
                                        </p:tav>
                                      </p:tavLst>
                                    </p:anim>
                                    <p:anim calcmode="lin" valueType="num">
                                      <p:cBhvr>
                                        <p:cTn id="118" dur="1000" fill="hold"/>
                                        <p:tgtEl>
                                          <p:spTgt spid="2">
                                            <p:graphicEl>
                                              <a:dgm id="{B40BE459-2380-46E4-96BD-F611CD500C17}"/>
                                            </p:graphicEl>
                                          </p:spTgt>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
                                            <p:graphicEl>
                                              <a:dgm id="{04AE6CF0-4182-44EB-B3ED-CE8FD00116A8}"/>
                                            </p:graphicEl>
                                          </p:spTgt>
                                        </p:tgtEl>
                                        <p:attrNameLst>
                                          <p:attrName>style.visibility</p:attrName>
                                        </p:attrNameLst>
                                      </p:cBhvr>
                                      <p:to>
                                        <p:strVal val="visible"/>
                                      </p:to>
                                    </p:set>
                                    <p:animEffect transition="in" filter="fade">
                                      <p:cBhvr>
                                        <p:cTn id="121" dur="1000"/>
                                        <p:tgtEl>
                                          <p:spTgt spid="2">
                                            <p:graphicEl>
                                              <a:dgm id="{04AE6CF0-4182-44EB-B3ED-CE8FD00116A8}"/>
                                            </p:graphicEl>
                                          </p:spTgt>
                                        </p:tgtEl>
                                      </p:cBhvr>
                                    </p:animEffect>
                                    <p:anim calcmode="lin" valueType="num">
                                      <p:cBhvr>
                                        <p:cTn id="122" dur="1000" fill="hold"/>
                                        <p:tgtEl>
                                          <p:spTgt spid="2">
                                            <p:graphicEl>
                                              <a:dgm id="{04AE6CF0-4182-44EB-B3ED-CE8FD00116A8}"/>
                                            </p:graphicEl>
                                          </p:spTgt>
                                        </p:tgtEl>
                                        <p:attrNameLst>
                                          <p:attrName>ppt_x</p:attrName>
                                        </p:attrNameLst>
                                      </p:cBhvr>
                                      <p:tavLst>
                                        <p:tav tm="0">
                                          <p:val>
                                            <p:strVal val="#ppt_x"/>
                                          </p:val>
                                        </p:tav>
                                        <p:tav tm="100000">
                                          <p:val>
                                            <p:strVal val="#ppt_x"/>
                                          </p:val>
                                        </p:tav>
                                      </p:tavLst>
                                    </p:anim>
                                    <p:anim calcmode="lin" valueType="num">
                                      <p:cBhvr>
                                        <p:cTn id="123" dur="1000" fill="hold"/>
                                        <p:tgtEl>
                                          <p:spTgt spid="2">
                                            <p:graphicEl>
                                              <a:dgm id="{04AE6CF0-4182-44EB-B3ED-CE8FD00116A8}"/>
                                            </p:graphicEl>
                                          </p:spTgt>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
                                            <p:graphicEl>
                                              <a:dgm id="{231DF50A-8EFA-43B5-8464-13D5BE5C79B4}"/>
                                            </p:graphicEl>
                                          </p:spTgt>
                                        </p:tgtEl>
                                        <p:attrNameLst>
                                          <p:attrName>style.visibility</p:attrName>
                                        </p:attrNameLst>
                                      </p:cBhvr>
                                      <p:to>
                                        <p:strVal val="visible"/>
                                      </p:to>
                                    </p:set>
                                    <p:animEffect transition="in" filter="fade">
                                      <p:cBhvr>
                                        <p:cTn id="126" dur="1000"/>
                                        <p:tgtEl>
                                          <p:spTgt spid="2">
                                            <p:graphicEl>
                                              <a:dgm id="{231DF50A-8EFA-43B5-8464-13D5BE5C79B4}"/>
                                            </p:graphicEl>
                                          </p:spTgt>
                                        </p:tgtEl>
                                      </p:cBhvr>
                                    </p:animEffect>
                                    <p:anim calcmode="lin" valueType="num">
                                      <p:cBhvr>
                                        <p:cTn id="127" dur="1000" fill="hold"/>
                                        <p:tgtEl>
                                          <p:spTgt spid="2">
                                            <p:graphicEl>
                                              <a:dgm id="{231DF50A-8EFA-43B5-8464-13D5BE5C79B4}"/>
                                            </p:graphicEl>
                                          </p:spTgt>
                                        </p:tgtEl>
                                        <p:attrNameLst>
                                          <p:attrName>ppt_x</p:attrName>
                                        </p:attrNameLst>
                                      </p:cBhvr>
                                      <p:tavLst>
                                        <p:tav tm="0">
                                          <p:val>
                                            <p:strVal val="#ppt_x"/>
                                          </p:val>
                                        </p:tav>
                                        <p:tav tm="100000">
                                          <p:val>
                                            <p:strVal val="#ppt_x"/>
                                          </p:val>
                                        </p:tav>
                                      </p:tavLst>
                                    </p:anim>
                                    <p:anim calcmode="lin" valueType="num">
                                      <p:cBhvr>
                                        <p:cTn id="128" dur="1000" fill="hold"/>
                                        <p:tgtEl>
                                          <p:spTgt spid="2">
                                            <p:graphicEl>
                                              <a:dgm id="{231DF50A-8EFA-43B5-8464-13D5BE5C79B4}"/>
                                            </p:graphicEl>
                                          </p:spTgt>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
                                            <p:graphicEl>
                                              <a:dgm id="{9681E71F-4491-49A0-95F3-9345DE910FD0}"/>
                                            </p:graphicEl>
                                          </p:spTgt>
                                        </p:tgtEl>
                                        <p:attrNameLst>
                                          <p:attrName>style.visibility</p:attrName>
                                        </p:attrNameLst>
                                      </p:cBhvr>
                                      <p:to>
                                        <p:strVal val="visible"/>
                                      </p:to>
                                    </p:set>
                                    <p:animEffect transition="in" filter="fade">
                                      <p:cBhvr>
                                        <p:cTn id="131" dur="1000"/>
                                        <p:tgtEl>
                                          <p:spTgt spid="2">
                                            <p:graphicEl>
                                              <a:dgm id="{9681E71F-4491-49A0-95F3-9345DE910FD0}"/>
                                            </p:graphicEl>
                                          </p:spTgt>
                                        </p:tgtEl>
                                      </p:cBhvr>
                                    </p:animEffect>
                                    <p:anim calcmode="lin" valueType="num">
                                      <p:cBhvr>
                                        <p:cTn id="132" dur="1000" fill="hold"/>
                                        <p:tgtEl>
                                          <p:spTgt spid="2">
                                            <p:graphicEl>
                                              <a:dgm id="{9681E71F-4491-49A0-95F3-9345DE910FD0}"/>
                                            </p:graphicEl>
                                          </p:spTgt>
                                        </p:tgtEl>
                                        <p:attrNameLst>
                                          <p:attrName>ppt_x</p:attrName>
                                        </p:attrNameLst>
                                      </p:cBhvr>
                                      <p:tavLst>
                                        <p:tav tm="0">
                                          <p:val>
                                            <p:strVal val="#ppt_x"/>
                                          </p:val>
                                        </p:tav>
                                        <p:tav tm="100000">
                                          <p:val>
                                            <p:strVal val="#ppt_x"/>
                                          </p:val>
                                        </p:tav>
                                      </p:tavLst>
                                    </p:anim>
                                    <p:anim calcmode="lin" valueType="num">
                                      <p:cBhvr>
                                        <p:cTn id="133" dur="1000" fill="hold"/>
                                        <p:tgtEl>
                                          <p:spTgt spid="2">
                                            <p:graphicEl>
                                              <a:dgm id="{9681E71F-4491-49A0-95F3-9345DE910FD0}"/>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2">
                                            <p:graphicEl>
                                              <a:dgm id="{F0164D18-B705-442A-8CED-0ECE38D4AA8D}"/>
                                            </p:graphicEl>
                                          </p:spTgt>
                                        </p:tgtEl>
                                        <p:attrNameLst>
                                          <p:attrName>style.visibility</p:attrName>
                                        </p:attrNameLst>
                                      </p:cBhvr>
                                      <p:to>
                                        <p:strVal val="visible"/>
                                      </p:to>
                                    </p:set>
                                    <p:animEffect transition="in" filter="fade">
                                      <p:cBhvr>
                                        <p:cTn id="136" dur="1000"/>
                                        <p:tgtEl>
                                          <p:spTgt spid="2">
                                            <p:graphicEl>
                                              <a:dgm id="{F0164D18-B705-442A-8CED-0ECE38D4AA8D}"/>
                                            </p:graphicEl>
                                          </p:spTgt>
                                        </p:tgtEl>
                                      </p:cBhvr>
                                    </p:animEffect>
                                    <p:anim calcmode="lin" valueType="num">
                                      <p:cBhvr>
                                        <p:cTn id="137" dur="1000" fill="hold"/>
                                        <p:tgtEl>
                                          <p:spTgt spid="2">
                                            <p:graphicEl>
                                              <a:dgm id="{F0164D18-B705-442A-8CED-0ECE38D4AA8D}"/>
                                            </p:graphicEl>
                                          </p:spTgt>
                                        </p:tgtEl>
                                        <p:attrNameLst>
                                          <p:attrName>ppt_x</p:attrName>
                                        </p:attrNameLst>
                                      </p:cBhvr>
                                      <p:tavLst>
                                        <p:tav tm="0">
                                          <p:val>
                                            <p:strVal val="#ppt_x"/>
                                          </p:val>
                                        </p:tav>
                                        <p:tav tm="100000">
                                          <p:val>
                                            <p:strVal val="#ppt_x"/>
                                          </p:val>
                                        </p:tav>
                                      </p:tavLst>
                                    </p:anim>
                                    <p:anim calcmode="lin" valueType="num">
                                      <p:cBhvr>
                                        <p:cTn id="138" dur="1000" fill="hold"/>
                                        <p:tgtEl>
                                          <p:spTgt spid="2">
                                            <p:graphicEl>
                                              <a:dgm id="{F0164D18-B705-442A-8CED-0ECE38D4AA8D}"/>
                                            </p:graphicEl>
                                          </p:spTgt>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
                                            <p:graphicEl>
                                              <a:dgm id="{0F6B4924-4962-454D-956A-51D0E1863423}"/>
                                            </p:graphicEl>
                                          </p:spTgt>
                                        </p:tgtEl>
                                        <p:attrNameLst>
                                          <p:attrName>style.visibility</p:attrName>
                                        </p:attrNameLst>
                                      </p:cBhvr>
                                      <p:to>
                                        <p:strVal val="visible"/>
                                      </p:to>
                                    </p:set>
                                    <p:animEffect transition="in" filter="fade">
                                      <p:cBhvr>
                                        <p:cTn id="141" dur="1000"/>
                                        <p:tgtEl>
                                          <p:spTgt spid="2">
                                            <p:graphicEl>
                                              <a:dgm id="{0F6B4924-4962-454D-956A-51D0E1863423}"/>
                                            </p:graphicEl>
                                          </p:spTgt>
                                        </p:tgtEl>
                                      </p:cBhvr>
                                    </p:animEffect>
                                    <p:anim calcmode="lin" valueType="num">
                                      <p:cBhvr>
                                        <p:cTn id="142" dur="1000" fill="hold"/>
                                        <p:tgtEl>
                                          <p:spTgt spid="2">
                                            <p:graphicEl>
                                              <a:dgm id="{0F6B4924-4962-454D-956A-51D0E1863423}"/>
                                            </p:graphicEl>
                                          </p:spTgt>
                                        </p:tgtEl>
                                        <p:attrNameLst>
                                          <p:attrName>ppt_x</p:attrName>
                                        </p:attrNameLst>
                                      </p:cBhvr>
                                      <p:tavLst>
                                        <p:tav tm="0">
                                          <p:val>
                                            <p:strVal val="#ppt_x"/>
                                          </p:val>
                                        </p:tav>
                                        <p:tav tm="100000">
                                          <p:val>
                                            <p:strVal val="#ppt_x"/>
                                          </p:val>
                                        </p:tav>
                                      </p:tavLst>
                                    </p:anim>
                                    <p:anim calcmode="lin" valueType="num">
                                      <p:cBhvr>
                                        <p:cTn id="143" dur="1000" fill="hold"/>
                                        <p:tgtEl>
                                          <p:spTgt spid="2">
                                            <p:graphicEl>
                                              <a:dgm id="{0F6B4924-4962-454D-956A-51D0E1863423}"/>
                                            </p:graphicEl>
                                          </p:spTgt>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2">
                                            <p:graphicEl>
                                              <a:dgm id="{D47FCE55-05E8-4590-A2E0-C46F8035FDD1}"/>
                                            </p:graphicEl>
                                          </p:spTgt>
                                        </p:tgtEl>
                                        <p:attrNameLst>
                                          <p:attrName>style.visibility</p:attrName>
                                        </p:attrNameLst>
                                      </p:cBhvr>
                                      <p:to>
                                        <p:strVal val="visible"/>
                                      </p:to>
                                    </p:set>
                                    <p:animEffect transition="in" filter="fade">
                                      <p:cBhvr>
                                        <p:cTn id="146" dur="1000"/>
                                        <p:tgtEl>
                                          <p:spTgt spid="2">
                                            <p:graphicEl>
                                              <a:dgm id="{D47FCE55-05E8-4590-A2E0-C46F8035FDD1}"/>
                                            </p:graphicEl>
                                          </p:spTgt>
                                        </p:tgtEl>
                                      </p:cBhvr>
                                    </p:animEffect>
                                    <p:anim calcmode="lin" valueType="num">
                                      <p:cBhvr>
                                        <p:cTn id="147" dur="1000" fill="hold"/>
                                        <p:tgtEl>
                                          <p:spTgt spid="2">
                                            <p:graphicEl>
                                              <a:dgm id="{D47FCE55-05E8-4590-A2E0-C46F8035FDD1}"/>
                                            </p:graphicEl>
                                          </p:spTgt>
                                        </p:tgtEl>
                                        <p:attrNameLst>
                                          <p:attrName>ppt_x</p:attrName>
                                        </p:attrNameLst>
                                      </p:cBhvr>
                                      <p:tavLst>
                                        <p:tav tm="0">
                                          <p:val>
                                            <p:strVal val="#ppt_x"/>
                                          </p:val>
                                        </p:tav>
                                        <p:tav tm="100000">
                                          <p:val>
                                            <p:strVal val="#ppt_x"/>
                                          </p:val>
                                        </p:tav>
                                      </p:tavLst>
                                    </p:anim>
                                    <p:anim calcmode="lin" valueType="num">
                                      <p:cBhvr>
                                        <p:cTn id="148" dur="1000" fill="hold"/>
                                        <p:tgtEl>
                                          <p:spTgt spid="2">
                                            <p:graphicEl>
                                              <a:dgm id="{D47FCE55-05E8-4590-A2E0-C46F8035FDD1}"/>
                                            </p:graphic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2">
                                            <p:graphicEl>
                                              <a:dgm id="{C43A4CA2-E121-4BC0-9D4C-B443F942FFDA}"/>
                                            </p:graphicEl>
                                          </p:spTgt>
                                        </p:tgtEl>
                                        <p:attrNameLst>
                                          <p:attrName>style.visibility</p:attrName>
                                        </p:attrNameLst>
                                      </p:cBhvr>
                                      <p:to>
                                        <p:strVal val="visible"/>
                                      </p:to>
                                    </p:set>
                                    <p:animEffect transition="in" filter="fade">
                                      <p:cBhvr>
                                        <p:cTn id="151" dur="1000"/>
                                        <p:tgtEl>
                                          <p:spTgt spid="2">
                                            <p:graphicEl>
                                              <a:dgm id="{C43A4CA2-E121-4BC0-9D4C-B443F942FFDA}"/>
                                            </p:graphicEl>
                                          </p:spTgt>
                                        </p:tgtEl>
                                      </p:cBhvr>
                                    </p:animEffect>
                                    <p:anim calcmode="lin" valueType="num">
                                      <p:cBhvr>
                                        <p:cTn id="152" dur="1000" fill="hold"/>
                                        <p:tgtEl>
                                          <p:spTgt spid="2">
                                            <p:graphicEl>
                                              <a:dgm id="{C43A4CA2-E121-4BC0-9D4C-B443F942FFDA}"/>
                                            </p:graphicEl>
                                          </p:spTgt>
                                        </p:tgtEl>
                                        <p:attrNameLst>
                                          <p:attrName>ppt_x</p:attrName>
                                        </p:attrNameLst>
                                      </p:cBhvr>
                                      <p:tavLst>
                                        <p:tav tm="0">
                                          <p:val>
                                            <p:strVal val="#ppt_x"/>
                                          </p:val>
                                        </p:tav>
                                        <p:tav tm="100000">
                                          <p:val>
                                            <p:strVal val="#ppt_x"/>
                                          </p:val>
                                        </p:tav>
                                      </p:tavLst>
                                    </p:anim>
                                    <p:anim calcmode="lin" valueType="num">
                                      <p:cBhvr>
                                        <p:cTn id="153" dur="1000" fill="hold"/>
                                        <p:tgtEl>
                                          <p:spTgt spid="2">
                                            <p:graphicEl>
                                              <a:dgm id="{C43A4CA2-E121-4BC0-9D4C-B443F942FFDA}"/>
                                            </p:graphicEl>
                                          </p:spTgt>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2">
                                            <p:graphicEl>
                                              <a:dgm id="{8367104C-C666-4A86-96B3-D1BF9E088389}"/>
                                            </p:graphicEl>
                                          </p:spTgt>
                                        </p:tgtEl>
                                        <p:attrNameLst>
                                          <p:attrName>style.visibility</p:attrName>
                                        </p:attrNameLst>
                                      </p:cBhvr>
                                      <p:to>
                                        <p:strVal val="visible"/>
                                      </p:to>
                                    </p:set>
                                    <p:animEffect transition="in" filter="fade">
                                      <p:cBhvr>
                                        <p:cTn id="158" dur="1000"/>
                                        <p:tgtEl>
                                          <p:spTgt spid="2">
                                            <p:graphicEl>
                                              <a:dgm id="{8367104C-C666-4A86-96B3-D1BF9E088389}"/>
                                            </p:graphicEl>
                                          </p:spTgt>
                                        </p:tgtEl>
                                      </p:cBhvr>
                                    </p:animEffect>
                                    <p:anim calcmode="lin" valueType="num">
                                      <p:cBhvr>
                                        <p:cTn id="159" dur="1000" fill="hold"/>
                                        <p:tgtEl>
                                          <p:spTgt spid="2">
                                            <p:graphicEl>
                                              <a:dgm id="{8367104C-C666-4A86-96B3-D1BF9E088389}"/>
                                            </p:graphicEl>
                                          </p:spTgt>
                                        </p:tgtEl>
                                        <p:attrNameLst>
                                          <p:attrName>ppt_x</p:attrName>
                                        </p:attrNameLst>
                                      </p:cBhvr>
                                      <p:tavLst>
                                        <p:tav tm="0">
                                          <p:val>
                                            <p:strVal val="#ppt_x"/>
                                          </p:val>
                                        </p:tav>
                                        <p:tav tm="100000">
                                          <p:val>
                                            <p:strVal val="#ppt_x"/>
                                          </p:val>
                                        </p:tav>
                                      </p:tavLst>
                                    </p:anim>
                                    <p:anim calcmode="lin" valueType="num">
                                      <p:cBhvr>
                                        <p:cTn id="160" dur="1000" fill="hold"/>
                                        <p:tgtEl>
                                          <p:spTgt spid="2">
                                            <p:graphicEl>
                                              <a:dgm id="{8367104C-C666-4A86-96B3-D1BF9E088389}"/>
                                            </p:graphicEl>
                                          </p:spTgt>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2">
                                            <p:graphicEl>
                                              <a:dgm id="{0B03B23A-EA08-4F6C-8B03-6AED65F4BEC9}"/>
                                            </p:graphicEl>
                                          </p:spTgt>
                                        </p:tgtEl>
                                        <p:attrNameLst>
                                          <p:attrName>style.visibility</p:attrName>
                                        </p:attrNameLst>
                                      </p:cBhvr>
                                      <p:to>
                                        <p:strVal val="visible"/>
                                      </p:to>
                                    </p:set>
                                    <p:animEffect transition="in" filter="fade">
                                      <p:cBhvr>
                                        <p:cTn id="163" dur="1000"/>
                                        <p:tgtEl>
                                          <p:spTgt spid="2">
                                            <p:graphicEl>
                                              <a:dgm id="{0B03B23A-EA08-4F6C-8B03-6AED65F4BEC9}"/>
                                            </p:graphicEl>
                                          </p:spTgt>
                                        </p:tgtEl>
                                      </p:cBhvr>
                                    </p:animEffect>
                                    <p:anim calcmode="lin" valueType="num">
                                      <p:cBhvr>
                                        <p:cTn id="164" dur="1000" fill="hold"/>
                                        <p:tgtEl>
                                          <p:spTgt spid="2">
                                            <p:graphicEl>
                                              <a:dgm id="{0B03B23A-EA08-4F6C-8B03-6AED65F4BEC9}"/>
                                            </p:graphicEl>
                                          </p:spTgt>
                                        </p:tgtEl>
                                        <p:attrNameLst>
                                          <p:attrName>ppt_x</p:attrName>
                                        </p:attrNameLst>
                                      </p:cBhvr>
                                      <p:tavLst>
                                        <p:tav tm="0">
                                          <p:val>
                                            <p:strVal val="#ppt_x"/>
                                          </p:val>
                                        </p:tav>
                                        <p:tav tm="100000">
                                          <p:val>
                                            <p:strVal val="#ppt_x"/>
                                          </p:val>
                                        </p:tav>
                                      </p:tavLst>
                                    </p:anim>
                                    <p:anim calcmode="lin" valueType="num">
                                      <p:cBhvr>
                                        <p:cTn id="165" dur="1000" fill="hold"/>
                                        <p:tgtEl>
                                          <p:spTgt spid="2">
                                            <p:graphicEl>
                                              <a:dgm id="{0B03B23A-EA08-4F6C-8B03-6AED65F4BEC9}"/>
                                            </p:graphicEl>
                                          </p:spTgt>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2">
                                            <p:graphicEl>
                                              <a:dgm id="{41B8D6E6-C2FE-43BF-8EFE-8FE436074BAB}"/>
                                            </p:graphicEl>
                                          </p:spTgt>
                                        </p:tgtEl>
                                        <p:attrNameLst>
                                          <p:attrName>style.visibility</p:attrName>
                                        </p:attrNameLst>
                                      </p:cBhvr>
                                      <p:to>
                                        <p:strVal val="visible"/>
                                      </p:to>
                                    </p:set>
                                    <p:animEffect transition="in" filter="fade">
                                      <p:cBhvr>
                                        <p:cTn id="168" dur="1000"/>
                                        <p:tgtEl>
                                          <p:spTgt spid="2">
                                            <p:graphicEl>
                                              <a:dgm id="{41B8D6E6-C2FE-43BF-8EFE-8FE436074BAB}"/>
                                            </p:graphicEl>
                                          </p:spTgt>
                                        </p:tgtEl>
                                      </p:cBhvr>
                                    </p:animEffect>
                                    <p:anim calcmode="lin" valueType="num">
                                      <p:cBhvr>
                                        <p:cTn id="169" dur="1000" fill="hold"/>
                                        <p:tgtEl>
                                          <p:spTgt spid="2">
                                            <p:graphicEl>
                                              <a:dgm id="{41B8D6E6-C2FE-43BF-8EFE-8FE436074BAB}"/>
                                            </p:graphicEl>
                                          </p:spTgt>
                                        </p:tgtEl>
                                        <p:attrNameLst>
                                          <p:attrName>ppt_x</p:attrName>
                                        </p:attrNameLst>
                                      </p:cBhvr>
                                      <p:tavLst>
                                        <p:tav tm="0">
                                          <p:val>
                                            <p:strVal val="#ppt_x"/>
                                          </p:val>
                                        </p:tav>
                                        <p:tav tm="100000">
                                          <p:val>
                                            <p:strVal val="#ppt_x"/>
                                          </p:val>
                                        </p:tav>
                                      </p:tavLst>
                                    </p:anim>
                                    <p:anim calcmode="lin" valueType="num">
                                      <p:cBhvr>
                                        <p:cTn id="170" dur="1000" fill="hold"/>
                                        <p:tgtEl>
                                          <p:spTgt spid="2">
                                            <p:graphicEl>
                                              <a:dgm id="{41B8D6E6-C2FE-43BF-8EFE-8FE436074BAB}"/>
                                            </p:graphicEl>
                                          </p:spTgt>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2">
                                            <p:graphicEl>
                                              <a:dgm id="{EEF961AF-9B1E-46F5-AD0C-07C976690509}"/>
                                            </p:graphicEl>
                                          </p:spTgt>
                                        </p:tgtEl>
                                        <p:attrNameLst>
                                          <p:attrName>style.visibility</p:attrName>
                                        </p:attrNameLst>
                                      </p:cBhvr>
                                      <p:to>
                                        <p:strVal val="visible"/>
                                      </p:to>
                                    </p:set>
                                    <p:animEffect transition="in" filter="fade">
                                      <p:cBhvr>
                                        <p:cTn id="173" dur="1000"/>
                                        <p:tgtEl>
                                          <p:spTgt spid="2">
                                            <p:graphicEl>
                                              <a:dgm id="{EEF961AF-9B1E-46F5-AD0C-07C976690509}"/>
                                            </p:graphicEl>
                                          </p:spTgt>
                                        </p:tgtEl>
                                      </p:cBhvr>
                                    </p:animEffect>
                                    <p:anim calcmode="lin" valueType="num">
                                      <p:cBhvr>
                                        <p:cTn id="174" dur="1000" fill="hold"/>
                                        <p:tgtEl>
                                          <p:spTgt spid="2">
                                            <p:graphicEl>
                                              <a:dgm id="{EEF961AF-9B1E-46F5-AD0C-07C976690509}"/>
                                            </p:graphicEl>
                                          </p:spTgt>
                                        </p:tgtEl>
                                        <p:attrNameLst>
                                          <p:attrName>ppt_x</p:attrName>
                                        </p:attrNameLst>
                                      </p:cBhvr>
                                      <p:tavLst>
                                        <p:tav tm="0">
                                          <p:val>
                                            <p:strVal val="#ppt_x"/>
                                          </p:val>
                                        </p:tav>
                                        <p:tav tm="100000">
                                          <p:val>
                                            <p:strVal val="#ppt_x"/>
                                          </p:val>
                                        </p:tav>
                                      </p:tavLst>
                                    </p:anim>
                                    <p:anim calcmode="lin" valueType="num">
                                      <p:cBhvr>
                                        <p:cTn id="175" dur="1000" fill="hold"/>
                                        <p:tgtEl>
                                          <p:spTgt spid="2">
                                            <p:graphicEl>
                                              <a:dgm id="{EEF961AF-9B1E-46F5-AD0C-07C976690509}"/>
                                            </p:graphicEl>
                                          </p:spTgt>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2">
                                            <p:graphicEl>
                                              <a:dgm id="{D5997995-B84D-46F0-B400-A1D5DCBAC000}"/>
                                            </p:graphicEl>
                                          </p:spTgt>
                                        </p:tgtEl>
                                        <p:attrNameLst>
                                          <p:attrName>style.visibility</p:attrName>
                                        </p:attrNameLst>
                                      </p:cBhvr>
                                      <p:to>
                                        <p:strVal val="visible"/>
                                      </p:to>
                                    </p:set>
                                    <p:animEffect transition="in" filter="fade">
                                      <p:cBhvr>
                                        <p:cTn id="178" dur="1000"/>
                                        <p:tgtEl>
                                          <p:spTgt spid="2">
                                            <p:graphicEl>
                                              <a:dgm id="{D5997995-B84D-46F0-B400-A1D5DCBAC000}"/>
                                            </p:graphicEl>
                                          </p:spTgt>
                                        </p:tgtEl>
                                      </p:cBhvr>
                                    </p:animEffect>
                                    <p:anim calcmode="lin" valueType="num">
                                      <p:cBhvr>
                                        <p:cTn id="179" dur="1000" fill="hold"/>
                                        <p:tgtEl>
                                          <p:spTgt spid="2">
                                            <p:graphicEl>
                                              <a:dgm id="{D5997995-B84D-46F0-B400-A1D5DCBAC000}"/>
                                            </p:graphicEl>
                                          </p:spTgt>
                                        </p:tgtEl>
                                        <p:attrNameLst>
                                          <p:attrName>ppt_x</p:attrName>
                                        </p:attrNameLst>
                                      </p:cBhvr>
                                      <p:tavLst>
                                        <p:tav tm="0">
                                          <p:val>
                                            <p:strVal val="#ppt_x"/>
                                          </p:val>
                                        </p:tav>
                                        <p:tav tm="100000">
                                          <p:val>
                                            <p:strVal val="#ppt_x"/>
                                          </p:val>
                                        </p:tav>
                                      </p:tavLst>
                                    </p:anim>
                                    <p:anim calcmode="lin" valueType="num">
                                      <p:cBhvr>
                                        <p:cTn id="180" dur="1000" fill="hold"/>
                                        <p:tgtEl>
                                          <p:spTgt spid="2">
                                            <p:graphicEl>
                                              <a:dgm id="{D5997995-B84D-46F0-B400-A1D5DCBAC000}"/>
                                            </p:graphicEl>
                                          </p:spTgt>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2">
                                            <p:graphicEl>
                                              <a:dgm id="{4AEEFD28-E305-44D7-A44A-5E943C12B96E}"/>
                                            </p:graphicEl>
                                          </p:spTgt>
                                        </p:tgtEl>
                                        <p:attrNameLst>
                                          <p:attrName>style.visibility</p:attrName>
                                        </p:attrNameLst>
                                      </p:cBhvr>
                                      <p:to>
                                        <p:strVal val="visible"/>
                                      </p:to>
                                    </p:set>
                                    <p:animEffect transition="in" filter="fade">
                                      <p:cBhvr>
                                        <p:cTn id="183" dur="1000"/>
                                        <p:tgtEl>
                                          <p:spTgt spid="2">
                                            <p:graphicEl>
                                              <a:dgm id="{4AEEFD28-E305-44D7-A44A-5E943C12B96E}"/>
                                            </p:graphicEl>
                                          </p:spTgt>
                                        </p:tgtEl>
                                      </p:cBhvr>
                                    </p:animEffect>
                                    <p:anim calcmode="lin" valueType="num">
                                      <p:cBhvr>
                                        <p:cTn id="184" dur="1000" fill="hold"/>
                                        <p:tgtEl>
                                          <p:spTgt spid="2">
                                            <p:graphicEl>
                                              <a:dgm id="{4AEEFD28-E305-44D7-A44A-5E943C12B96E}"/>
                                            </p:graphicEl>
                                          </p:spTgt>
                                        </p:tgtEl>
                                        <p:attrNameLst>
                                          <p:attrName>ppt_x</p:attrName>
                                        </p:attrNameLst>
                                      </p:cBhvr>
                                      <p:tavLst>
                                        <p:tav tm="0">
                                          <p:val>
                                            <p:strVal val="#ppt_x"/>
                                          </p:val>
                                        </p:tav>
                                        <p:tav tm="100000">
                                          <p:val>
                                            <p:strVal val="#ppt_x"/>
                                          </p:val>
                                        </p:tav>
                                      </p:tavLst>
                                    </p:anim>
                                    <p:anim calcmode="lin" valueType="num">
                                      <p:cBhvr>
                                        <p:cTn id="185" dur="1000" fill="hold"/>
                                        <p:tgtEl>
                                          <p:spTgt spid="2">
                                            <p:graphicEl>
                                              <a:dgm id="{4AEEFD28-E305-44D7-A44A-5E943C12B96E}"/>
                                            </p:graphicEl>
                                          </p:spTgt>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2">
                                            <p:graphicEl>
                                              <a:dgm id="{0AB46092-E0C7-46E8-B6A7-B2C6AE785E25}"/>
                                            </p:graphicEl>
                                          </p:spTgt>
                                        </p:tgtEl>
                                        <p:attrNameLst>
                                          <p:attrName>style.visibility</p:attrName>
                                        </p:attrNameLst>
                                      </p:cBhvr>
                                      <p:to>
                                        <p:strVal val="visible"/>
                                      </p:to>
                                    </p:set>
                                    <p:animEffect transition="in" filter="fade">
                                      <p:cBhvr>
                                        <p:cTn id="188" dur="1000"/>
                                        <p:tgtEl>
                                          <p:spTgt spid="2">
                                            <p:graphicEl>
                                              <a:dgm id="{0AB46092-E0C7-46E8-B6A7-B2C6AE785E25}"/>
                                            </p:graphicEl>
                                          </p:spTgt>
                                        </p:tgtEl>
                                      </p:cBhvr>
                                    </p:animEffect>
                                    <p:anim calcmode="lin" valueType="num">
                                      <p:cBhvr>
                                        <p:cTn id="189" dur="1000" fill="hold"/>
                                        <p:tgtEl>
                                          <p:spTgt spid="2">
                                            <p:graphicEl>
                                              <a:dgm id="{0AB46092-E0C7-46E8-B6A7-B2C6AE785E25}"/>
                                            </p:graphicEl>
                                          </p:spTgt>
                                        </p:tgtEl>
                                        <p:attrNameLst>
                                          <p:attrName>ppt_x</p:attrName>
                                        </p:attrNameLst>
                                      </p:cBhvr>
                                      <p:tavLst>
                                        <p:tav tm="0">
                                          <p:val>
                                            <p:strVal val="#ppt_x"/>
                                          </p:val>
                                        </p:tav>
                                        <p:tav tm="100000">
                                          <p:val>
                                            <p:strVal val="#ppt_x"/>
                                          </p:val>
                                        </p:tav>
                                      </p:tavLst>
                                    </p:anim>
                                    <p:anim calcmode="lin" valueType="num">
                                      <p:cBhvr>
                                        <p:cTn id="190" dur="1000" fill="hold"/>
                                        <p:tgtEl>
                                          <p:spTgt spid="2">
                                            <p:graphicEl>
                                              <a:dgm id="{0AB46092-E0C7-46E8-B6A7-B2C6AE785E25}"/>
                                            </p:graphicEl>
                                          </p:spTgt>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2">
                                            <p:graphicEl>
                                              <a:dgm id="{0977F7A6-7F71-4675-9162-84DAEB610ED8}"/>
                                            </p:graphicEl>
                                          </p:spTgt>
                                        </p:tgtEl>
                                        <p:attrNameLst>
                                          <p:attrName>style.visibility</p:attrName>
                                        </p:attrNameLst>
                                      </p:cBhvr>
                                      <p:to>
                                        <p:strVal val="visible"/>
                                      </p:to>
                                    </p:set>
                                    <p:animEffect transition="in" filter="fade">
                                      <p:cBhvr>
                                        <p:cTn id="193" dur="1000"/>
                                        <p:tgtEl>
                                          <p:spTgt spid="2">
                                            <p:graphicEl>
                                              <a:dgm id="{0977F7A6-7F71-4675-9162-84DAEB610ED8}"/>
                                            </p:graphicEl>
                                          </p:spTgt>
                                        </p:tgtEl>
                                      </p:cBhvr>
                                    </p:animEffect>
                                    <p:anim calcmode="lin" valueType="num">
                                      <p:cBhvr>
                                        <p:cTn id="194" dur="1000" fill="hold"/>
                                        <p:tgtEl>
                                          <p:spTgt spid="2">
                                            <p:graphicEl>
                                              <a:dgm id="{0977F7A6-7F71-4675-9162-84DAEB610ED8}"/>
                                            </p:graphicEl>
                                          </p:spTgt>
                                        </p:tgtEl>
                                        <p:attrNameLst>
                                          <p:attrName>ppt_x</p:attrName>
                                        </p:attrNameLst>
                                      </p:cBhvr>
                                      <p:tavLst>
                                        <p:tav tm="0">
                                          <p:val>
                                            <p:strVal val="#ppt_x"/>
                                          </p:val>
                                        </p:tav>
                                        <p:tav tm="100000">
                                          <p:val>
                                            <p:strVal val="#ppt_x"/>
                                          </p:val>
                                        </p:tav>
                                      </p:tavLst>
                                    </p:anim>
                                    <p:anim calcmode="lin" valueType="num">
                                      <p:cBhvr>
                                        <p:cTn id="195" dur="1000" fill="hold"/>
                                        <p:tgtEl>
                                          <p:spTgt spid="2">
                                            <p:graphicEl>
                                              <a:dgm id="{0977F7A6-7F71-4675-9162-84DAEB610ED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C942-A8C7-4273-B435-06BF965A0854}"/>
              </a:ext>
            </a:extLst>
          </p:cNvPr>
          <p:cNvSpPr txBox="1">
            <a:spLocks/>
          </p:cNvSpPr>
          <p:nvPr/>
        </p:nvSpPr>
        <p:spPr>
          <a:xfrm>
            <a:off x="434818" y="279762"/>
            <a:ext cx="8414542" cy="1049337"/>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AU" cap="none" dirty="0" smtClean="0">
                <a:solidFill>
                  <a:srgbClr val="004A85"/>
                </a:solidFill>
                <a:latin typeface="Calibri" pitchFamily="34" charset="0"/>
              </a:rPr>
              <a:t>Student Activities</a:t>
            </a:r>
            <a:endParaRPr lang="en-AU" cap="none" dirty="0">
              <a:solidFill>
                <a:srgbClr val="004A85"/>
              </a:solidFill>
            </a:endParaRPr>
          </a:p>
        </p:txBody>
      </p:sp>
      <p:cxnSp>
        <p:nvCxnSpPr>
          <p:cNvPr id="8" name="Straight Connector 7"/>
          <p:cNvCxnSpPr/>
          <p:nvPr/>
        </p:nvCxnSpPr>
        <p:spPr>
          <a:xfrm>
            <a:off x="573009" y="946028"/>
            <a:ext cx="5679440" cy="9751"/>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74AF7B44-9089-4F26-B85C-26D91A18FD3B}"/>
              </a:ext>
            </a:extLst>
          </p:cNvPr>
          <p:cNvPicPr>
            <a:picLocks noChangeAspect="1"/>
          </p:cNvPicPr>
          <p:nvPr/>
        </p:nvPicPr>
        <p:blipFill>
          <a:blip r:embed="rId2">
            <a:clrChange>
              <a:clrFrom>
                <a:srgbClr val="FCFCFC"/>
              </a:clrFrom>
              <a:clrTo>
                <a:srgbClr val="FCFCFC">
                  <a:alpha val="0"/>
                </a:srgbClr>
              </a:clrTo>
            </a:clrChange>
          </a:blip>
          <a:stretch>
            <a:fillRect/>
          </a:stretch>
        </p:blipFill>
        <p:spPr>
          <a:xfrm>
            <a:off x="7358842" y="136230"/>
            <a:ext cx="1681496" cy="1513840"/>
          </a:xfrm>
          <a:prstGeom prst="rect">
            <a:avLst/>
          </a:prstGeom>
        </p:spPr>
      </p:pic>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6" name="Rectangle 3"/>
          <p:cNvSpPr>
            <a:spLocks noChangeArrowheads="1"/>
          </p:cNvSpPr>
          <p:nvPr/>
        </p:nvSpPr>
        <p:spPr bwMode="auto">
          <a:xfrm>
            <a:off x="243840" y="1362660"/>
            <a:ext cx="860552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rtl="0" eaLnBrk="0" fontAlgn="base" latinLnBrk="0" hangingPunct="0">
              <a:lnSpc>
                <a:spcPct val="100000"/>
              </a:lnSpc>
              <a:spcBef>
                <a:spcPct val="0"/>
              </a:spcBef>
              <a:spcAft>
                <a:spcPts val="600"/>
              </a:spcAft>
              <a:buClrTx/>
              <a:buSzTx/>
              <a:tabLst/>
            </a:pPr>
            <a:r>
              <a:rPr kumimoji="0" lang="en-US" altLang="en-US" sz="2000" b="1" i="0" u="none" strike="noStrike" cap="none" normalizeH="0" baseline="0" dirty="0" smtClean="0">
                <a:ln>
                  <a:noFill/>
                </a:ln>
                <a:solidFill>
                  <a:srgbClr val="C00000"/>
                </a:solidFill>
                <a:effectLst/>
                <a:latin typeface="Calibri" panose="020F0502020204030204" pitchFamily="34" charset="0"/>
                <a:ea typeface="Trebuchet MS" panose="020B0603020202020204" pitchFamily="34" charset="0"/>
                <a:cs typeface="Trebuchet MS" panose="020B0603020202020204" pitchFamily="34" charset="0"/>
              </a:rPr>
              <a:t>Student Competitions</a:t>
            </a:r>
          </a:p>
          <a:p>
            <a:pPr marR="0" lvl="0" defTabSz="914400" rtl="0" eaLnBrk="0" fontAlgn="base" latinLnBrk="0" hangingPunct="0">
              <a:lnSpc>
                <a:spcPct val="100000"/>
              </a:lnSpc>
              <a:spcBef>
                <a:spcPct val="0"/>
              </a:spcBef>
              <a:spcAft>
                <a:spcPts val="600"/>
              </a:spcAft>
              <a:buClrTx/>
              <a:buSzTx/>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MAWA organises</a:t>
            </a:r>
            <a: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 a range of student competitions</a:t>
            </a:r>
            <a:b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br>
            <a: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for</a:t>
            </a:r>
            <a:r>
              <a:rPr lang="en-US" altLang="en-US" sz="2000" dirty="0">
                <a:latin typeface="Calibri" panose="020F0502020204030204" pitchFamily="34" charset="0"/>
                <a:ea typeface="Trebuchet MS" panose="020B0603020202020204" pitchFamily="34" charset="0"/>
                <a:cs typeface="Trebuchet MS" panose="020B0603020202020204" pitchFamily="34" charset="0"/>
              </a:rPr>
              <a:t> </a:t>
            </a:r>
            <a: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both primary and secondary schools. These are</a:t>
            </a:r>
            <a:b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br>
            <a: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run on a cost-recovery basis so are very affordable. </a:t>
            </a:r>
          </a:p>
          <a:p>
            <a:pPr marL="342900" indent="-342900">
              <a:spcAft>
                <a:spcPts val="600"/>
              </a:spcAft>
              <a:buFont typeface="Arial" panose="020B0604020202020204" pitchFamily="34" charset="0"/>
              <a:buChar char="•"/>
            </a:pPr>
            <a: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Have Sum Fun Face-to-Face (statewide)</a:t>
            </a:r>
          </a:p>
          <a:p>
            <a:pPr marL="342900" indent="-342900">
              <a:spcAft>
                <a:spcPts val="600"/>
              </a:spcAft>
              <a:buFont typeface="Arial" panose="020B0604020202020204" pitchFamily="34" charset="0"/>
              <a:buChar char="•"/>
            </a:pP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Have Sum Fun Online (national; endorsed by AAMT)</a:t>
            </a:r>
          </a:p>
          <a:p>
            <a:pPr marL="342900" indent="-342900">
              <a:spcAft>
                <a:spcPts val="600"/>
              </a:spcAft>
              <a:buFont typeface="Arial" panose="020B0604020202020204" pitchFamily="34" charset="0"/>
              <a:buChar char="•"/>
            </a:pP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We </a:t>
            </a:r>
            <a:r>
              <a:rPr lang="en-US" altLang="en-US" sz="2000" dirty="0" err="1" smtClean="0">
                <a:latin typeface="Calibri" panose="020F0502020204030204" pitchFamily="34" charset="0"/>
                <a:ea typeface="Trebuchet MS" panose="020B0603020202020204" pitchFamily="34" charset="0"/>
                <a:cs typeface="Trebuchet MS" panose="020B0603020202020204" pitchFamily="34" charset="0"/>
              </a:rPr>
              <a:t>honour</a:t>
            </a: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 member discounts for interstate affiliates </a:t>
            </a:r>
          </a:p>
          <a:p>
            <a:pPr lvl="1">
              <a:spcAft>
                <a:spcPts val="600"/>
              </a:spcAft>
            </a:pPr>
            <a:endParaRPr lang="en-US" altLang="en-US" sz="2000" dirty="0">
              <a:latin typeface="Calibri" panose="020F0502020204030204" pitchFamily="34" charset="0"/>
              <a:ea typeface="Trebuchet MS" panose="020B0603020202020204" pitchFamily="34" charset="0"/>
              <a:cs typeface="Trebuchet MS" panose="020B0603020202020204" pitchFamily="34" charset="0"/>
            </a:endParaRPr>
          </a:p>
          <a:p>
            <a:pPr marL="0" lvl="1">
              <a:spcAft>
                <a:spcPts val="600"/>
              </a:spcAft>
            </a:pPr>
            <a:r>
              <a:rPr lang="en-US" altLang="en-US" sz="2000" b="1" dirty="0" smtClean="0">
                <a:solidFill>
                  <a:srgbClr val="7030A0"/>
                </a:solidFill>
                <a:latin typeface="Calibri" panose="020F0502020204030204" pitchFamily="34" charset="0"/>
                <a:ea typeface="Trebuchet MS" panose="020B0603020202020204" pitchFamily="34" charset="0"/>
                <a:cs typeface="Trebuchet MS" panose="020B0603020202020204" pitchFamily="34" charset="0"/>
              </a:rPr>
              <a:t>WA Mathematics Problem Solving Program</a:t>
            </a:r>
          </a:p>
          <a:p>
            <a:pPr marL="342900" lvl="1" indent="-342900">
              <a:spcAft>
                <a:spcPts val="600"/>
              </a:spcAft>
              <a:buFont typeface="Arial" panose="020B0604020202020204" pitchFamily="34" charset="0"/>
              <a:buChar char="•"/>
            </a:pP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Originated by </a:t>
            </a:r>
            <a:r>
              <a:rPr lang="en-US" altLang="en-US" sz="2000" dirty="0" err="1" smtClean="0">
                <a:latin typeface="Calibri" panose="020F0502020204030204" pitchFamily="34" charset="0"/>
                <a:ea typeface="Trebuchet MS" panose="020B0603020202020204" pitchFamily="34" charset="0"/>
                <a:cs typeface="Trebuchet MS" panose="020B0603020202020204" pitchFamily="34" charset="0"/>
              </a:rPr>
              <a:t>Dr</a:t>
            </a: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 Norm Hoffman in 1992</a:t>
            </a:r>
          </a:p>
          <a:p>
            <a:pPr marL="342900" lvl="1" indent="-342900">
              <a:spcAft>
                <a:spcPts val="600"/>
              </a:spcAft>
              <a:buFont typeface="Arial" panose="020B0604020202020204" pitchFamily="34" charset="0"/>
              <a:buChar char="•"/>
            </a:pP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Sponsored by Australian Mathematics Trust (AMT)</a:t>
            </a:r>
          </a:p>
          <a:p>
            <a:pPr marL="342900" lvl="1" indent="-342900">
              <a:spcAft>
                <a:spcPts val="600"/>
              </a:spcAft>
              <a:buFont typeface="Arial" panose="020B0604020202020204" pitchFamily="34" charset="0"/>
              <a:buChar char="•"/>
            </a:pP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First online cohort in 2019. Expanded offerings in 2020. </a:t>
            </a:r>
          </a:p>
        </p:txBody>
      </p:sp>
    </p:spTree>
    <p:extLst>
      <p:ext uri="{BB962C8B-B14F-4D97-AF65-F5344CB8AC3E}">
        <p14:creationId xmlns:p14="http://schemas.microsoft.com/office/powerpoint/2010/main" val="4015246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C942-A8C7-4273-B435-06BF965A0854}"/>
              </a:ext>
            </a:extLst>
          </p:cNvPr>
          <p:cNvSpPr txBox="1">
            <a:spLocks/>
          </p:cNvSpPr>
          <p:nvPr/>
        </p:nvSpPr>
        <p:spPr>
          <a:xfrm>
            <a:off x="434818" y="279762"/>
            <a:ext cx="8414542" cy="1049337"/>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AU" cap="none" dirty="0" smtClean="0">
                <a:solidFill>
                  <a:srgbClr val="004A85"/>
                </a:solidFill>
                <a:latin typeface="Calibri" pitchFamily="34" charset="0"/>
              </a:rPr>
              <a:t>Have Sum Fun Competition</a:t>
            </a:r>
            <a:endParaRPr lang="en-AU" cap="none" dirty="0">
              <a:solidFill>
                <a:srgbClr val="004A85"/>
              </a:solidFill>
            </a:endParaRPr>
          </a:p>
        </p:txBody>
      </p:sp>
      <p:cxnSp>
        <p:nvCxnSpPr>
          <p:cNvPr id="8" name="Straight Connector 7"/>
          <p:cNvCxnSpPr/>
          <p:nvPr/>
        </p:nvCxnSpPr>
        <p:spPr>
          <a:xfrm>
            <a:off x="573009" y="946028"/>
            <a:ext cx="5679440" cy="9751"/>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74AF7B44-9089-4F26-B85C-26D91A18FD3B}"/>
              </a:ext>
            </a:extLst>
          </p:cNvPr>
          <p:cNvPicPr>
            <a:picLocks noChangeAspect="1"/>
          </p:cNvPicPr>
          <p:nvPr/>
        </p:nvPicPr>
        <p:blipFill>
          <a:blip r:embed="rId2">
            <a:clrChange>
              <a:clrFrom>
                <a:srgbClr val="FCFCFC"/>
              </a:clrFrom>
              <a:clrTo>
                <a:srgbClr val="FCFCFC">
                  <a:alpha val="0"/>
                </a:srgbClr>
              </a:clrTo>
            </a:clrChange>
          </a:blip>
          <a:stretch>
            <a:fillRect/>
          </a:stretch>
        </p:blipFill>
        <p:spPr>
          <a:xfrm>
            <a:off x="7358842" y="136230"/>
            <a:ext cx="1681496" cy="1513840"/>
          </a:xfrm>
          <a:prstGeom prst="rect">
            <a:avLst/>
          </a:prstGeom>
        </p:spPr>
      </p:pic>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6" name="Rectangle 3"/>
          <p:cNvSpPr>
            <a:spLocks noChangeArrowheads="1"/>
          </p:cNvSpPr>
          <p:nvPr/>
        </p:nvSpPr>
        <p:spPr bwMode="auto">
          <a:xfrm>
            <a:off x="243840" y="1170295"/>
            <a:ext cx="860552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HSF is an annual competition that uses a quiz-night format</a:t>
            </a:r>
            <a:endParaRPr lang="en-AU" altLang="en-US" sz="1000" dirty="0"/>
          </a:p>
          <a:p>
            <a:pPr marL="342900" marR="0" lvl="0" indent="-34290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Teams</a:t>
            </a:r>
            <a: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 of 6 students </a:t>
            </a: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race against the clock to solve 4 rounds of 8 problems</a:t>
            </a:r>
            <a:endParaRPr lang="en-US" altLang="en-US" sz="2000" dirty="0" smtClean="0">
              <a:latin typeface="Calibri" panose="020F0502020204030204" pitchFamily="34" charset="0"/>
              <a:ea typeface="Trebuchet MS" panose="020B0603020202020204" pitchFamily="34" charset="0"/>
              <a:cs typeface="Trebuchet MS" panose="020B0603020202020204" pitchFamily="34" charset="0"/>
            </a:endParaRPr>
          </a:p>
          <a:p>
            <a:pPr marL="342900" marR="0" lvl="0" indent="-34290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There are </a:t>
            </a:r>
            <a: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five divisions: </a:t>
            </a: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Year 5/6, 7/8, 9/10, and 11/12</a:t>
            </a:r>
            <a:b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b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Each team can have a </a:t>
            </a:r>
            <a:r>
              <a:rPr kumimoji="0" lang="en-US" altLang="en-US" sz="2000" b="1"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maximum of three</a:t>
            </a: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 students from the higher year level </a:t>
            </a:r>
            <a:endParaRPr lang="en-AU" altLang="en-US" sz="1000" dirty="0"/>
          </a:p>
          <a:p>
            <a:pPr marL="342900" marR="0" lvl="0" indent="-34290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All students receive participation certificates</a:t>
            </a:r>
          </a:p>
          <a:p>
            <a:pPr marL="342900" marR="0" lvl="0" indent="-34290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Schools may enter multiple teams</a:t>
            </a:r>
            <a:endParaRPr lang="en-AU" altLang="en-US" sz="1000" dirty="0"/>
          </a:p>
          <a:p>
            <a:pPr marL="342900" marR="0" lvl="0" indent="-342900"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Currently MAWA organises competitions across WA and</a:t>
            </a:r>
            <a: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 would </a:t>
            </a:r>
            <a:b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br>
            <a:r>
              <a:rPr lang="en-US" altLang="en-US" sz="2000" dirty="0" smtClean="0">
                <a:latin typeface="Calibri" panose="020F0502020204030204" pitchFamily="34" charset="0"/>
                <a:ea typeface="Trebuchet MS" panose="020B0603020202020204" pitchFamily="34" charset="0"/>
                <a:cs typeface="Trebuchet MS" panose="020B0603020202020204" pitchFamily="34" charset="0"/>
              </a:rPr>
              <a:t>love to </a:t>
            </a:r>
            <a: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include any interstate schools that wish to participate</a:t>
            </a:r>
            <a:endParaRPr lang="en-AU" altLang="en-US" sz="1000" dirty="0"/>
          </a:p>
          <a:p>
            <a:pPr marL="0" marR="0" lvl="0" indent="0" defTabSz="914400" rtl="0" eaLnBrk="0" fontAlgn="base" latinLnBrk="0" hangingPunct="0">
              <a:lnSpc>
                <a:spcPct val="100000"/>
              </a:lnSpc>
              <a:spcBef>
                <a:spcPct val="0"/>
              </a:spcBef>
              <a:spcAft>
                <a:spcPts val="600"/>
              </a:spcAft>
              <a:buClrTx/>
              <a:buSzTx/>
              <a:buFontTx/>
              <a:buNone/>
              <a:tabLst/>
            </a:pPr>
            <a:endPar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endParaRPr>
          </a:p>
          <a:p>
            <a:pPr marL="0" marR="0" lvl="0" indent="0" defTabSz="914400" rtl="0" eaLnBrk="0" fontAlgn="base" latinLnBrk="0" hangingPunct="0">
              <a:lnSpc>
                <a:spcPct val="100000"/>
              </a:lnSpc>
              <a:spcBef>
                <a:spcPct val="0"/>
              </a:spcBef>
              <a:spcAft>
                <a:spcPts val="60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At the time of publication, the entry fees (per </a:t>
            </a:r>
            <a:r>
              <a:rPr kumimoji="0" lang="en-US" altLang="en-US" sz="2000" b="1" i="0" u="sng"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team</a:t>
            </a: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 were:</a:t>
            </a:r>
            <a:endParaRPr kumimoji="0" lang="en-AU" altLang="en-US" sz="10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ts val="600"/>
              </a:spcAft>
              <a:buClrTx/>
              <a:buSzTx/>
              <a:buFontTx/>
              <a:buNone/>
              <a:tabLst/>
            </a:pPr>
            <a:r>
              <a:rPr kumimoji="0" lang="en-US" altLang="en-US" sz="2000" b="1"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MAWA MEMBER/AFFILIATE SCHOOLS:	$55 </a:t>
            </a: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(including GST)</a:t>
            </a:r>
            <a:endParaRPr kumimoji="0" lang="en-AU" altLang="en-US" sz="10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ts val="600"/>
              </a:spcAft>
              <a:buClrTx/>
              <a:buSzTx/>
              <a:buFontTx/>
              <a:buNone/>
              <a:tabLst/>
            </a:pPr>
            <a:r>
              <a:rPr kumimoji="0" lang="en-US" altLang="en-US" sz="2000" b="1"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NON-MEMBER SCHOOLS: 			$68 </a:t>
            </a: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(including GST)</a:t>
            </a:r>
            <a:endParaRPr kumimoji="0" lang="en-AU" altLang="en-US" sz="10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ts val="60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Register</a:t>
            </a:r>
            <a:r>
              <a:rPr kumimoji="0" lang="en-US" altLang="en-US" sz="2000" b="0" i="0" u="none" strike="noStrike" cap="none" normalizeH="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 at:</a:t>
            </a:r>
            <a:r>
              <a:rPr kumimoji="0" lang="en-US" altLang="en-US" sz="2000" b="0" i="0" u="none" strike="noStrike" cap="none" normalizeH="0" baseline="0" dirty="0" smtClean="0">
                <a:ln>
                  <a:noFill/>
                </a:ln>
                <a:solidFill>
                  <a:schemeClr val="tx1"/>
                </a:solidFill>
                <a:effectLst/>
                <a:latin typeface="Calibri" panose="020F0502020204030204" pitchFamily="34" charset="0"/>
                <a:ea typeface="Trebuchet MS" panose="020B0603020202020204" pitchFamily="34" charset="0"/>
                <a:cs typeface="Trebuchet MS" panose="020B0603020202020204" pitchFamily="34" charset="0"/>
              </a:rPr>
              <a:t> </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https://mawainc.org.au/have-sum-fun-face-to-face/</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4047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ECU No Blue Ba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U No Blue Bar" id="{E05D40CB-5D43-4E7F-810D-8625134D0142}" vid="{8FE9E18D-C105-40A0-9673-837D94D9E5BC}"/>
    </a:ext>
  </a:extLst>
</a:theme>
</file>

<file path=ppt/theme/theme2.xml><?xml version="1.0" encoding="utf-8"?>
<a:theme xmlns:a="http://schemas.openxmlformats.org/drawingml/2006/main" name="Schoolbook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hoolbooks" id="{158EBBBF-8FE1-47EA-9EC3-5082B49E8C7B}" vid="{BD5EF476-8BBF-4071-A6E8-6E9DC2CBC02A}"/>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1438</Words>
  <Application>Microsoft Office PowerPoint</Application>
  <PresentationFormat>On-screen Show (4:3)</PresentationFormat>
  <Paragraphs>247</Paragraphs>
  <Slides>30</Slides>
  <Notes>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30</vt:i4>
      </vt:variant>
    </vt:vector>
  </HeadingPairs>
  <TitlesOfParts>
    <vt:vector size="45" baseType="lpstr">
      <vt:lpstr>ＭＳ Ｐゴシック</vt:lpstr>
      <vt:lpstr>Arial</vt:lpstr>
      <vt:lpstr>Brush Script Std</vt:lpstr>
      <vt:lpstr>Calibri</vt:lpstr>
      <vt:lpstr>Calibri Light</vt:lpstr>
      <vt:lpstr>Century Gothic</vt:lpstr>
      <vt:lpstr>Chaparral Pro Light</vt:lpstr>
      <vt:lpstr>Gill Sans MT</vt:lpstr>
      <vt:lpstr>Symbol</vt:lpstr>
      <vt:lpstr>Times New Roman</vt:lpstr>
      <vt:lpstr>Trebuchet MS</vt:lpstr>
      <vt:lpstr>Wingdings</vt:lpstr>
      <vt:lpstr>ECU No Blue Bar</vt:lpstr>
      <vt:lpstr>Schoolbooks</vt:lpstr>
      <vt:lpstr>Gallery</vt:lpstr>
      <vt:lpstr>Problem Solving &amp;  Competition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problems</vt:lpstr>
      <vt:lpstr>PowerPoint Presentation</vt:lpstr>
      <vt:lpstr>PowerPoint Presentation</vt:lpstr>
      <vt:lpstr>Alex Bellos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 in Primary Mathematics</dc:title>
  <dc:creator>John WEST</dc:creator>
  <cp:lastModifiedBy>Selina Blyton</cp:lastModifiedBy>
  <cp:revision>45</cp:revision>
  <dcterms:created xsi:type="dcterms:W3CDTF">2018-12-02T04:16:59Z</dcterms:created>
  <dcterms:modified xsi:type="dcterms:W3CDTF">2019-07-11T06:08:12Z</dcterms:modified>
</cp:coreProperties>
</file>